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 userDrawn="1"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487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59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7411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46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541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28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37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08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020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527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454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294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186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1" r:id="rId11"/>
    <p:sldLayoutId id="21474836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6E4CD457-E37B-4177-94C9-92C24E732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107A3A-4A60-47B4-84B6-2ED8C67F2DB8}"/>
              </a:ext>
            </a:extLst>
          </p:cNvPr>
          <p:cNvSpPr txBox="1"/>
          <p:nvPr/>
        </p:nvSpPr>
        <p:spPr>
          <a:xfrm>
            <a:off x="0" y="0"/>
            <a:ext cx="570540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2"/>
                </a:solidFill>
              </a:rPr>
              <a:t>We are not the first and we won’t be the last</a:t>
            </a:r>
          </a:p>
          <a:p>
            <a:r>
              <a:rPr lang="en-US" sz="2000" dirty="0">
                <a:solidFill>
                  <a:schemeClr val="bg2"/>
                </a:solidFill>
              </a:rPr>
              <a:t>For the thread’s wound too tight to unravel.</a:t>
            </a:r>
          </a:p>
          <a:p>
            <a:r>
              <a:rPr lang="en-US" sz="2000" dirty="0">
                <a:solidFill>
                  <a:schemeClr val="bg2"/>
                </a:solidFill>
              </a:rPr>
              <a:t>If we stare in the mirror and never look back</a:t>
            </a:r>
          </a:p>
          <a:p>
            <a:r>
              <a:rPr lang="en-US" sz="2000" dirty="0">
                <a:solidFill>
                  <a:schemeClr val="bg2"/>
                </a:solidFill>
              </a:rPr>
              <a:t>We won’t see the roads we have traveled.</a:t>
            </a:r>
            <a:endParaRPr lang="en-US" sz="1600" dirty="0">
              <a:solidFill>
                <a:schemeClr val="bg2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829A24-DFEB-499D-909C-630A323B9DAA}"/>
              </a:ext>
            </a:extLst>
          </p:cNvPr>
          <p:cNvSpPr txBox="1"/>
          <p:nvPr/>
        </p:nvSpPr>
        <p:spPr>
          <a:xfrm>
            <a:off x="6151043" y="548640"/>
            <a:ext cx="60409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2"/>
                </a:solidFill>
              </a:rPr>
              <a:t>Generations, like a rock beneath the waters</a:t>
            </a:r>
          </a:p>
          <a:p>
            <a:r>
              <a:rPr lang="en-US" sz="2000" dirty="0">
                <a:solidFill>
                  <a:schemeClr val="bg2"/>
                </a:solidFill>
              </a:rPr>
              <a:t>Generations, more and more</a:t>
            </a:r>
          </a:p>
          <a:p>
            <a:r>
              <a:rPr lang="en-US" sz="2000" dirty="0">
                <a:solidFill>
                  <a:schemeClr val="bg2"/>
                </a:solidFill>
              </a:rPr>
              <a:t>Generations, from our mothers to our daughters</a:t>
            </a:r>
          </a:p>
          <a:p>
            <a:r>
              <a:rPr lang="en-US" sz="2000" dirty="0">
                <a:solidFill>
                  <a:schemeClr val="bg2"/>
                </a:solidFill>
              </a:rPr>
              <a:t>Break and blend in the waves on the shore.</a:t>
            </a:r>
            <a:endParaRPr lang="en-US" sz="1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260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6E4CD457-E37B-4177-94C9-92C24E732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107A3A-4A60-47B4-84B6-2ED8C67F2DB8}"/>
              </a:ext>
            </a:extLst>
          </p:cNvPr>
          <p:cNvSpPr txBox="1"/>
          <p:nvPr/>
        </p:nvSpPr>
        <p:spPr>
          <a:xfrm>
            <a:off x="-3048" y="0"/>
            <a:ext cx="676819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2"/>
                </a:solidFill>
              </a:rPr>
              <a:t>The sound of the blood running fast through our veins</a:t>
            </a:r>
          </a:p>
          <a:p>
            <a:r>
              <a:rPr lang="en-US" sz="2000" dirty="0">
                <a:solidFill>
                  <a:schemeClr val="bg2"/>
                </a:solidFill>
              </a:rPr>
              <a:t>Is louder than any word spoken.</a:t>
            </a:r>
          </a:p>
          <a:p>
            <a:r>
              <a:rPr lang="en-US" sz="2000" dirty="0">
                <a:solidFill>
                  <a:schemeClr val="bg2"/>
                </a:solidFill>
              </a:rPr>
              <a:t>The ties that now bind us to those who are gone</a:t>
            </a:r>
          </a:p>
          <a:p>
            <a:r>
              <a:rPr lang="en-US" sz="2000" dirty="0">
                <a:solidFill>
                  <a:schemeClr val="bg2"/>
                </a:solidFill>
              </a:rPr>
              <a:t>Have grown far too strong to be broken.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59658C-95A7-4FFE-A90A-F7A25EC01D10}"/>
              </a:ext>
            </a:extLst>
          </p:cNvPr>
          <p:cNvSpPr txBox="1"/>
          <p:nvPr/>
        </p:nvSpPr>
        <p:spPr>
          <a:xfrm>
            <a:off x="6151043" y="548640"/>
            <a:ext cx="60409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2"/>
                </a:solidFill>
              </a:rPr>
              <a:t>Generations, like a rock beneath the waters</a:t>
            </a:r>
          </a:p>
          <a:p>
            <a:r>
              <a:rPr lang="en-US" sz="2000" dirty="0">
                <a:solidFill>
                  <a:schemeClr val="bg2"/>
                </a:solidFill>
              </a:rPr>
              <a:t>Generations, more and more</a:t>
            </a:r>
          </a:p>
          <a:p>
            <a:r>
              <a:rPr lang="en-US" sz="2000" dirty="0">
                <a:solidFill>
                  <a:schemeClr val="bg2"/>
                </a:solidFill>
              </a:rPr>
              <a:t>Generations, from our mothers to our daughters</a:t>
            </a:r>
          </a:p>
          <a:p>
            <a:r>
              <a:rPr lang="en-US" sz="2000" dirty="0">
                <a:solidFill>
                  <a:schemeClr val="bg2"/>
                </a:solidFill>
              </a:rPr>
              <a:t>Break and blend in the waves on the shore.</a:t>
            </a:r>
            <a:endParaRPr lang="en-US" sz="1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690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6E4CD457-E37B-4177-94C9-92C24E732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107A3A-4A60-47B4-84B6-2ED8C67F2DB8}"/>
              </a:ext>
            </a:extLst>
          </p:cNvPr>
          <p:cNvSpPr txBox="1"/>
          <p:nvPr/>
        </p:nvSpPr>
        <p:spPr>
          <a:xfrm>
            <a:off x="0" y="0"/>
            <a:ext cx="615104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2"/>
                </a:solidFill>
              </a:rPr>
              <a:t>Our grandmothers’ stories will still keep the faith</a:t>
            </a:r>
          </a:p>
          <a:p>
            <a:r>
              <a:rPr lang="en-US" sz="2000" dirty="0">
                <a:solidFill>
                  <a:schemeClr val="bg2"/>
                </a:solidFill>
              </a:rPr>
              <a:t>When grandchildren gather together.</a:t>
            </a:r>
          </a:p>
          <a:p>
            <a:r>
              <a:rPr lang="en-US" sz="2000" dirty="0">
                <a:solidFill>
                  <a:schemeClr val="bg2"/>
                </a:solidFill>
              </a:rPr>
              <a:t>The songs of our mothers that rocked us to sleep</a:t>
            </a:r>
          </a:p>
          <a:p>
            <a:r>
              <a:rPr lang="en-US" sz="2000" dirty="0">
                <a:solidFill>
                  <a:schemeClr val="bg2"/>
                </a:solidFill>
              </a:rPr>
              <a:t>Will sing to our children forever.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AEC9B7-18A8-4D9A-BAB3-898465A94E40}"/>
              </a:ext>
            </a:extLst>
          </p:cNvPr>
          <p:cNvSpPr txBox="1"/>
          <p:nvPr/>
        </p:nvSpPr>
        <p:spPr>
          <a:xfrm>
            <a:off x="6151043" y="548640"/>
            <a:ext cx="60409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2"/>
                </a:solidFill>
              </a:rPr>
              <a:t>Generations, like a rock beneath the waters</a:t>
            </a:r>
          </a:p>
          <a:p>
            <a:r>
              <a:rPr lang="en-US" sz="2000" dirty="0">
                <a:solidFill>
                  <a:schemeClr val="bg2"/>
                </a:solidFill>
              </a:rPr>
              <a:t>Generations, more and more</a:t>
            </a:r>
          </a:p>
          <a:p>
            <a:r>
              <a:rPr lang="en-US" sz="2000" dirty="0">
                <a:solidFill>
                  <a:schemeClr val="bg2"/>
                </a:solidFill>
              </a:rPr>
              <a:t>Generations, from our mothers to our daughters</a:t>
            </a:r>
          </a:p>
          <a:p>
            <a:r>
              <a:rPr lang="en-US" sz="2000" dirty="0">
                <a:solidFill>
                  <a:schemeClr val="bg2"/>
                </a:solidFill>
              </a:rPr>
              <a:t>Break and blend in the waves on the shore.</a:t>
            </a:r>
            <a:endParaRPr lang="en-US" sz="1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90076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RegularSeedLeftStep">
      <a:dk1>
        <a:srgbClr val="000000"/>
      </a:dk1>
      <a:lt1>
        <a:srgbClr val="FFFFFF"/>
      </a:lt1>
      <a:dk2>
        <a:srgbClr val="321C1D"/>
      </a:dk2>
      <a:lt2>
        <a:srgbClr val="F0F2F3"/>
      </a:lt2>
      <a:accent1>
        <a:srgbClr val="C3784D"/>
      </a:accent1>
      <a:accent2>
        <a:srgbClr val="B13B41"/>
      </a:accent2>
      <a:accent3>
        <a:srgbClr val="C34D84"/>
      </a:accent3>
      <a:accent4>
        <a:srgbClr val="B13BA3"/>
      </a:accent4>
      <a:accent5>
        <a:srgbClr val="A04DC3"/>
      </a:accent5>
      <a:accent6>
        <a:srgbClr val="5E3CB2"/>
      </a:accent6>
      <a:hlink>
        <a:srgbClr val="3F90BF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200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Elephant</vt:lpstr>
      <vt:lpstr>BrushVTI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</dc:creator>
  <cp:lastModifiedBy>AM</cp:lastModifiedBy>
  <cp:revision>3</cp:revision>
  <dcterms:created xsi:type="dcterms:W3CDTF">2021-07-24T11:07:25Z</dcterms:created>
  <dcterms:modified xsi:type="dcterms:W3CDTF">2021-07-24T11:42:43Z</dcterms:modified>
</cp:coreProperties>
</file>