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68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464D37-4267-4273-A382-72DAB01D13B5}" type="datetimeFigureOut">
              <a:rPr lang="en-US" smtClean="0"/>
              <a:t>7/24/2021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04C2936-D342-4659-BA5F-3ED48AB3D8D4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Breaths.jpg">
            <a:extLst>
              <a:ext uri="{FF2B5EF4-FFF2-40B4-BE49-F238E27FC236}">
                <a16:creationId xmlns:a16="http://schemas.microsoft.com/office/drawing/2014/main" id="{A803DB09-E6A5-4639-B18A-7EB87B28EC4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407999" y="1121999"/>
            <a:ext cx="5736001" cy="573600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464D37-4267-4273-A382-72DAB01D13B5}" type="datetimeFigureOut">
              <a:rPr lang="en-US" smtClean="0"/>
              <a:t>7/24/2021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04C2936-D342-4659-BA5F-3ED48AB3D8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464D37-4267-4273-A382-72DAB01D13B5}" type="datetimeFigureOut">
              <a:rPr lang="en-US" smtClean="0"/>
              <a:t>7/24/2021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04C2936-D342-4659-BA5F-3ED48AB3D8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464D37-4267-4273-A382-72DAB01D13B5}" type="datetimeFigureOut">
              <a:rPr lang="en-US" smtClean="0"/>
              <a:t>7/24/2021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04C2936-D342-4659-BA5F-3ED48AB3D8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464D37-4267-4273-A382-72DAB01D13B5}" type="datetimeFigureOut">
              <a:rPr lang="en-US" smtClean="0"/>
              <a:t>7/24/2021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04C2936-D342-4659-BA5F-3ED48AB3D8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464D37-4267-4273-A382-72DAB01D13B5}" type="datetimeFigureOut">
              <a:rPr lang="en-US" smtClean="0"/>
              <a:t>7/24/2021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04C2936-D342-4659-BA5F-3ED48AB3D8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464D37-4267-4273-A382-72DAB01D13B5}" type="datetimeFigureOut">
              <a:rPr lang="en-US" smtClean="0"/>
              <a:t>7/24/2021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04C2936-D342-4659-BA5F-3ED48AB3D8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464D37-4267-4273-A382-72DAB01D13B5}" type="datetimeFigureOut">
              <a:rPr lang="en-US" smtClean="0"/>
              <a:t>7/24/2021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04C2936-D342-4659-BA5F-3ED48AB3D8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464D37-4267-4273-A382-72DAB01D13B5}" type="datetimeFigureOut">
              <a:rPr lang="en-US" smtClean="0"/>
              <a:t>7/24/2021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04C2936-D342-4659-BA5F-3ED48AB3D8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464D37-4267-4273-A382-72DAB01D13B5}" type="datetimeFigureOut">
              <a:rPr lang="en-US" smtClean="0"/>
              <a:t>7/24/2021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04C2936-D342-4659-BA5F-3ED48AB3D8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464D37-4267-4273-A382-72DAB01D13B5}" type="datetimeFigureOut">
              <a:rPr lang="en-US" smtClean="0"/>
              <a:t>7/24/2021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04C2936-D342-4659-BA5F-3ED48AB3D8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152400"/>
            <a:ext cx="42672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Listen more often to things than to beings</a:t>
            </a:r>
            <a:br>
              <a:rPr lang="en-US" dirty="0">
                <a:solidFill>
                  <a:srgbClr val="C00000"/>
                </a:solidFill>
              </a:rPr>
            </a:br>
            <a:r>
              <a:rPr lang="en-US" dirty="0">
                <a:solidFill>
                  <a:srgbClr val="C00000"/>
                </a:solidFill>
              </a:rPr>
              <a:t>Listen more often to things than to beings</a:t>
            </a:r>
            <a:br>
              <a:rPr lang="en-US" dirty="0">
                <a:solidFill>
                  <a:srgbClr val="C00000"/>
                </a:solidFill>
              </a:rPr>
            </a:br>
            <a:r>
              <a:rPr lang="en-US" dirty="0" err="1">
                <a:solidFill>
                  <a:srgbClr val="C00000"/>
                </a:solidFill>
              </a:rPr>
              <a:t>Tis'</a:t>
            </a:r>
            <a:r>
              <a:rPr lang="en-US" dirty="0">
                <a:solidFill>
                  <a:srgbClr val="C00000"/>
                </a:solidFill>
              </a:rPr>
              <a:t> the ancestors' breath</a:t>
            </a:r>
            <a:br>
              <a:rPr lang="en-US" dirty="0">
                <a:solidFill>
                  <a:srgbClr val="C00000"/>
                </a:solidFill>
              </a:rPr>
            </a:br>
            <a:r>
              <a:rPr lang="en-US" dirty="0">
                <a:solidFill>
                  <a:srgbClr val="C00000"/>
                </a:solidFill>
              </a:rPr>
              <a:t>When the fire's voice is heard</a:t>
            </a:r>
            <a:br>
              <a:rPr lang="en-US" dirty="0">
                <a:solidFill>
                  <a:srgbClr val="C00000"/>
                </a:solidFill>
              </a:rPr>
            </a:br>
            <a:r>
              <a:rPr lang="en-US" dirty="0" err="1">
                <a:solidFill>
                  <a:srgbClr val="C00000"/>
                </a:solidFill>
              </a:rPr>
              <a:t>Tis'</a:t>
            </a:r>
            <a:r>
              <a:rPr lang="en-US" dirty="0">
                <a:solidFill>
                  <a:srgbClr val="C00000"/>
                </a:solidFill>
              </a:rPr>
              <a:t> the ancestor's breath</a:t>
            </a:r>
            <a:br>
              <a:rPr lang="en-US" dirty="0">
                <a:solidFill>
                  <a:srgbClr val="C00000"/>
                </a:solidFill>
              </a:rPr>
            </a:br>
            <a:r>
              <a:rPr lang="en-US" dirty="0">
                <a:solidFill>
                  <a:srgbClr val="C00000"/>
                </a:solidFill>
              </a:rPr>
              <a:t>In the voice of the waters</a:t>
            </a:r>
            <a:br>
              <a:rPr lang="en-US" dirty="0">
                <a:solidFill>
                  <a:srgbClr val="C00000"/>
                </a:solidFill>
              </a:rPr>
            </a:br>
            <a:r>
              <a:rPr lang="en-US" dirty="0">
                <a:solidFill>
                  <a:srgbClr val="C00000"/>
                </a:solidFill>
              </a:rPr>
              <a:t>Ah -- </a:t>
            </a:r>
            <a:r>
              <a:rPr lang="en-US" dirty="0" err="1">
                <a:solidFill>
                  <a:srgbClr val="C00000"/>
                </a:solidFill>
              </a:rPr>
              <a:t>wsh</a:t>
            </a:r>
            <a:r>
              <a:rPr lang="en-US" dirty="0">
                <a:solidFill>
                  <a:srgbClr val="C00000"/>
                </a:solidFill>
              </a:rPr>
              <a:t> Ah – </a:t>
            </a:r>
            <a:r>
              <a:rPr lang="en-US" dirty="0" err="1">
                <a:solidFill>
                  <a:srgbClr val="C00000"/>
                </a:solidFill>
              </a:rPr>
              <a:t>wsh</a:t>
            </a:r>
            <a:endParaRPr lang="en-US" dirty="0">
              <a:solidFill>
                <a:srgbClr val="C00000"/>
              </a:solidFill>
            </a:endParaRPr>
          </a:p>
          <a:p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" y="152400"/>
            <a:ext cx="4247509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Those who have died have never, never left</a:t>
            </a:r>
            <a:br>
              <a:rPr lang="en-US" dirty="0">
                <a:solidFill>
                  <a:srgbClr val="C00000"/>
                </a:solidFill>
              </a:rPr>
            </a:br>
            <a:r>
              <a:rPr lang="en-US" dirty="0">
                <a:solidFill>
                  <a:srgbClr val="C00000"/>
                </a:solidFill>
              </a:rPr>
              <a:t>The dead are not under the earth</a:t>
            </a:r>
            <a:br>
              <a:rPr lang="en-US" dirty="0">
                <a:solidFill>
                  <a:srgbClr val="C00000"/>
                </a:solidFill>
              </a:rPr>
            </a:br>
            <a:r>
              <a:rPr lang="en-US" dirty="0">
                <a:solidFill>
                  <a:srgbClr val="C00000"/>
                </a:solidFill>
              </a:rPr>
              <a:t>They are in the rustling trees</a:t>
            </a:r>
            <a:br>
              <a:rPr lang="en-US" dirty="0">
                <a:solidFill>
                  <a:srgbClr val="C00000"/>
                </a:solidFill>
              </a:rPr>
            </a:br>
            <a:r>
              <a:rPr lang="en-US" dirty="0">
                <a:solidFill>
                  <a:srgbClr val="C00000"/>
                </a:solidFill>
              </a:rPr>
              <a:t>They are in the groaning woods</a:t>
            </a:r>
            <a:br>
              <a:rPr lang="en-US" dirty="0">
                <a:solidFill>
                  <a:srgbClr val="C00000"/>
                </a:solidFill>
              </a:rPr>
            </a:br>
            <a:r>
              <a:rPr lang="en-US" dirty="0">
                <a:solidFill>
                  <a:srgbClr val="C00000"/>
                </a:solidFill>
              </a:rPr>
              <a:t>They are in the crying grass</a:t>
            </a:r>
            <a:br>
              <a:rPr lang="en-US" dirty="0">
                <a:solidFill>
                  <a:srgbClr val="C00000"/>
                </a:solidFill>
              </a:rPr>
            </a:br>
            <a:r>
              <a:rPr lang="en-US" dirty="0">
                <a:solidFill>
                  <a:srgbClr val="C00000"/>
                </a:solidFill>
              </a:rPr>
              <a:t>They are in the moaning rocks</a:t>
            </a:r>
            <a:br>
              <a:rPr lang="en-US" dirty="0">
                <a:solidFill>
                  <a:srgbClr val="C00000"/>
                </a:solidFill>
              </a:rPr>
            </a:br>
            <a:r>
              <a:rPr lang="en-US" dirty="0">
                <a:solidFill>
                  <a:srgbClr val="C00000"/>
                </a:solidFill>
              </a:rPr>
              <a:t>The dead are not under the earth</a:t>
            </a:r>
            <a:br>
              <a:rPr lang="en-US" dirty="0">
                <a:solidFill>
                  <a:srgbClr val="C00000"/>
                </a:solidFill>
              </a:rPr>
            </a:br>
            <a:endParaRPr lang="en-US" dirty="0">
              <a:solidFill>
                <a:srgbClr val="C00000"/>
              </a:solidFill>
            </a:endParaRPr>
          </a:p>
          <a:p>
            <a:r>
              <a:rPr lang="en-US" dirty="0">
                <a:solidFill>
                  <a:srgbClr val="C00000"/>
                </a:solidFill>
              </a:rPr>
              <a:t>Listen more often to things than to beings</a:t>
            </a:r>
            <a:br>
              <a:rPr lang="en-US" dirty="0">
                <a:solidFill>
                  <a:srgbClr val="C00000"/>
                </a:solidFill>
              </a:rPr>
            </a:br>
            <a:r>
              <a:rPr lang="en-US" dirty="0">
                <a:solidFill>
                  <a:srgbClr val="C00000"/>
                </a:solidFill>
              </a:rPr>
              <a:t>Listen more often to things than to beings</a:t>
            </a:r>
            <a:br>
              <a:rPr lang="en-US" dirty="0">
                <a:solidFill>
                  <a:srgbClr val="C00000"/>
                </a:solidFill>
              </a:rPr>
            </a:br>
            <a:r>
              <a:rPr lang="en-US" dirty="0" err="1">
                <a:solidFill>
                  <a:srgbClr val="C00000"/>
                </a:solidFill>
              </a:rPr>
              <a:t>Tis'</a:t>
            </a:r>
            <a:r>
              <a:rPr lang="en-US" dirty="0">
                <a:solidFill>
                  <a:srgbClr val="C00000"/>
                </a:solidFill>
              </a:rPr>
              <a:t> the ancestors' breath</a:t>
            </a:r>
            <a:br>
              <a:rPr lang="en-US" dirty="0">
                <a:solidFill>
                  <a:srgbClr val="C00000"/>
                </a:solidFill>
              </a:rPr>
            </a:br>
            <a:r>
              <a:rPr lang="en-US" dirty="0">
                <a:solidFill>
                  <a:srgbClr val="C00000"/>
                </a:solidFill>
              </a:rPr>
              <a:t>When the fire's voice is heard</a:t>
            </a:r>
            <a:br>
              <a:rPr lang="en-US" dirty="0">
                <a:solidFill>
                  <a:srgbClr val="C00000"/>
                </a:solidFill>
              </a:rPr>
            </a:br>
            <a:r>
              <a:rPr lang="en-US" dirty="0" err="1">
                <a:solidFill>
                  <a:srgbClr val="C00000"/>
                </a:solidFill>
              </a:rPr>
              <a:t>Tis'</a:t>
            </a:r>
            <a:r>
              <a:rPr lang="en-US" dirty="0">
                <a:solidFill>
                  <a:srgbClr val="C00000"/>
                </a:solidFill>
              </a:rPr>
              <a:t> the ancestor's breath</a:t>
            </a:r>
            <a:br>
              <a:rPr lang="en-US" dirty="0">
                <a:solidFill>
                  <a:srgbClr val="C00000"/>
                </a:solidFill>
              </a:rPr>
            </a:br>
            <a:r>
              <a:rPr lang="en-US" dirty="0">
                <a:solidFill>
                  <a:srgbClr val="C00000"/>
                </a:solidFill>
              </a:rPr>
              <a:t>In the voice of the waters</a:t>
            </a:r>
            <a:br>
              <a:rPr lang="en-US" dirty="0">
                <a:solidFill>
                  <a:srgbClr val="C00000"/>
                </a:solidFill>
              </a:rPr>
            </a:br>
            <a:r>
              <a:rPr lang="en-US" dirty="0">
                <a:solidFill>
                  <a:srgbClr val="C00000"/>
                </a:solidFill>
              </a:rPr>
              <a:t>Ah -- </a:t>
            </a:r>
            <a:r>
              <a:rPr lang="en-US" dirty="0" err="1">
                <a:solidFill>
                  <a:srgbClr val="C00000"/>
                </a:solidFill>
              </a:rPr>
              <a:t>wsh</a:t>
            </a:r>
            <a:r>
              <a:rPr lang="en-US" dirty="0">
                <a:solidFill>
                  <a:srgbClr val="C00000"/>
                </a:solidFill>
              </a:rPr>
              <a:t> Ah – </a:t>
            </a:r>
            <a:r>
              <a:rPr lang="en-US" dirty="0" err="1">
                <a:solidFill>
                  <a:srgbClr val="C00000"/>
                </a:solidFill>
              </a:rPr>
              <a:t>wsh</a:t>
            </a:r>
            <a:r>
              <a:rPr lang="en-US" dirty="0">
                <a:solidFill>
                  <a:srgbClr val="C00000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" y="152400"/>
            <a:ext cx="4448654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Those who have did have never, never left</a:t>
            </a:r>
            <a:br>
              <a:rPr lang="en-US" dirty="0">
                <a:solidFill>
                  <a:srgbClr val="C00000"/>
                </a:solidFill>
              </a:rPr>
            </a:br>
            <a:r>
              <a:rPr lang="en-US" dirty="0">
                <a:solidFill>
                  <a:srgbClr val="C00000"/>
                </a:solidFill>
              </a:rPr>
              <a:t>The dead have a pact with the living</a:t>
            </a:r>
            <a:br>
              <a:rPr lang="en-US" dirty="0">
                <a:solidFill>
                  <a:srgbClr val="C00000"/>
                </a:solidFill>
              </a:rPr>
            </a:br>
            <a:r>
              <a:rPr lang="en-US" dirty="0">
                <a:solidFill>
                  <a:srgbClr val="C00000"/>
                </a:solidFill>
              </a:rPr>
              <a:t>They are in the woman's breast</a:t>
            </a:r>
            <a:br>
              <a:rPr lang="en-US" dirty="0">
                <a:solidFill>
                  <a:srgbClr val="C00000"/>
                </a:solidFill>
              </a:rPr>
            </a:br>
            <a:r>
              <a:rPr lang="en-US" dirty="0">
                <a:solidFill>
                  <a:srgbClr val="C00000"/>
                </a:solidFill>
              </a:rPr>
              <a:t>They are in the wailing child</a:t>
            </a:r>
            <a:br>
              <a:rPr lang="en-US" dirty="0">
                <a:solidFill>
                  <a:srgbClr val="C00000"/>
                </a:solidFill>
              </a:rPr>
            </a:br>
            <a:r>
              <a:rPr lang="en-US" dirty="0">
                <a:solidFill>
                  <a:srgbClr val="C00000"/>
                </a:solidFill>
              </a:rPr>
              <a:t>They are with us in our homes</a:t>
            </a:r>
            <a:br>
              <a:rPr lang="en-US" dirty="0">
                <a:solidFill>
                  <a:srgbClr val="C00000"/>
                </a:solidFill>
              </a:rPr>
            </a:br>
            <a:r>
              <a:rPr lang="en-US" dirty="0">
                <a:solidFill>
                  <a:srgbClr val="C00000"/>
                </a:solidFill>
              </a:rPr>
              <a:t>They are with us in the crowd</a:t>
            </a:r>
            <a:br>
              <a:rPr lang="en-US" dirty="0">
                <a:solidFill>
                  <a:srgbClr val="C00000"/>
                </a:solidFill>
              </a:rPr>
            </a:br>
            <a:r>
              <a:rPr lang="en-US" dirty="0">
                <a:solidFill>
                  <a:srgbClr val="C00000"/>
                </a:solidFill>
              </a:rPr>
              <a:t>The dead have a pact with the living</a:t>
            </a:r>
            <a:br>
              <a:rPr lang="en-US" dirty="0">
                <a:solidFill>
                  <a:srgbClr val="C00000"/>
                </a:solidFill>
              </a:rPr>
            </a:br>
            <a:endParaRPr lang="en-US" dirty="0">
              <a:solidFill>
                <a:srgbClr val="C00000"/>
              </a:solidFill>
            </a:endParaRPr>
          </a:p>
          <a:p>
            <a:r>
              <a:rPr lang="en-US" dirty="0">
                <a:solidFill>
                  <a:srgbClr val="C00000"/>
                </a:solidFill>
              </a:rPr>
              <a:t>So, listen more often to things than to beings</a:t>
            </a:r>
            <a:br>
              <a:rPr lang="en-US" dirty="0">
                <a:solidFill>
                  <a:srgbClr val="C00000"/>
                </a:solidFill>
              </a:rPr>
            </a:br>
            <a:r>
              <a:rPr lang="en-US" dirty="0">
                <a:solidFill>
                  <a:srgbClr val="C00000"/>
                </a:solidFill>
              </a:rPr>
              <a:t>Listen more often to things than to beings</a:t>
            </a:r>
            <a:br>
              <a:rPr lang="en-US" dirty="0">
                <a:solidFill>
                  <a:srgbClr val="C00000"/>
                </a:solidFill>
              </a:rPr>
            </a:br>
            <a:r>
              <a:rPr lang="en-US" dirty="0" err="1">
                <a:solidFill>
                  <a:srgbClr val="C00000"/>
                </a:solidFill>
              </a:rPr>
              <a:t>Tis'</a:t>
            </a:r>
            <a:r>
              <a:rPr lang="en-US" dirty="0">
                <a:solidFill>
                  <a:srgbClr val="C00000"/>
                </a:solidFill>
              </a:rPr>
              <a:t> the ancestors' breath</a:t>
            </a:r>
            <a:br>
              <a:rPr lang="en-US" dirty="0">
                <a:solidFill>
                  <a:srgbClr val="C00000"/>
                </a:solidFill>
              </a:rPr>
            </a:br>
            <a:r>
              <a:rPr lang="en-US" dirty="0">
                <a:solidFill>
                  <a:srgbClr val="C00000"/>
                </a:solidFill>
              </a:rPr>
              <a:t>When the fire's voice is heard</a:t>
            </a:r>
            <a:br>
              <a:rPr lang="en-US" dirty="0">
                <a:solidFill>
                  <a:srgbClr val="C00000"/>
                </a:solidFill>
              </a:rPr>
            </a:br>
            <a:r>
              <a:rPr lang="en-US" dirty="0" err="1">
                <a:solidFill>
                  <a:srgbClr val="C00000"/>
                </a:solidFill>
              </a:rPr>
              <a:t>Tis'</a:t>
            </a:r>
            <a:r>
              <a:rPr lang="en-US" dirty="0">
                <a:solidFill>
                  <a:srgbClr val="C00000"/>
                </a:solidFill>
              </a:rPr>
              <a:t> the ancestor's breath</a:t>
            </a:r>
            <a:br>
              <a:rPr lang="en-US" dirty="0">
                <a:solidFill>
                  <a:srgbClr val="C00000"/>
                </a:solidFill>
              </a:rPr>
            </a:br>
            <a:r>
              <a:rPr lang="en-US" dirty="0">
                <a:solidFill>
                  <a:srgbClr val="C00000"/>
                </a:solidFill>
              </a:rPr>
              <a:t>In the voice of the waters</a:t>
            </a:r>
            <a:br>
              <a:rPr lang="en-US" dirty="0">
                <a:solidFill>
                  <a:srgbClr val="C00000"/>
                </a:solidFill>
              </a:rPr>
            </a:br>
            <a:r>
              <a:rPr lang="en-US" dirty="0">
                <a:solidFill>
                  <a:srgbClr val="C00000"/>
                </a:solidFill>
              </a:rPr>
              <a:t>Ah -- </a:t>
            </a:r>
            <a:r>
              <a:rPr lang="en-US" dirty="0" err="1">
                <a:solidFill>
                  <a:srgbClr val="C00000"/>
                </a:solidFill>
              </a:rPr>
              <a:t>wsh</a:t>
            </a:r>
            <a:r>
              <a:rPr lang="en-US" dirty="0">
                <a:solidFill>
                  <a:srgbClr val="C00000"/>
                </a:solidFill>
              </a:rPr>
              <a:t> Ah -- </a:t>
            </a:r>
            <a:r>
              <a:rPr lang="en-US" dirty="0" err="1">
                <a:solidFill>
                  <a:srgbClr val="C00000"/>
                </a:solidFill>
              </a:rPr>
              <a:t>wsh</a:t>
            </a:r>
            <a:endParaRPr lang="en-US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269</Words>
  <Application>Microsoft Office PowerPoint</Application>
  <PresentationFormat>On-screen Show (4:3)</PresentationFormat>
  <Paragraphs>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</vt:vector>
  </TitlesOfParts>
  <Company>Windows User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Allison</dc:creator>
  <cp:lastModifiedBy>AM</cp:lastModifiedBy>
  <cp:revision>16</cp:revision>
  <dcterms:created xsi:type="dcterms:W3CDTF">2021-07-21T21:14:05Z</dcterms:created>
  <dcterms:modified xsi:type="dcterms:W3CDTF">2021-07-24T12:10:37Z</dcterms:modified>
</cp:coreProperties>
</file>