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
  </p:notesMasterIdLst>
  <p:handoutMasterIdLst>
    <p:handoutMasterId r:id="rId13"/>
  </p:handoutMasterIdLst>
  <p:sldIdLst>
    <p:sldId id="288" r:id="rId2"/>
    <p:sldId id="293" r:id="rId3"/>
    <p:sldId id="294" r:id="rId4"/>
    <p:sldId id="302" r:id="rId5"/>
    <p:sldId id="295" r:id="rId6"/>
    <p:sldId id="296" r:id="rId7"/>
    <p:sldId id="297" r:id="rId8"/>
    <p:sldId id="301" r:id="rId9"/>
    <p:sldId id="298" r:id="rId10"/>
    <p:sldId id="299" r:id="rId11"/>
  </p:sldIdLst>
  <p:sldSz cx="12192000" cy="6858000"/>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957" userDrawn="1">
          <p15:clr>
            <a:srgbClr val="A4A3A4"/>
          </p15:clr>
        </p15:guide>
        <p15:guide id="2" pos="2237"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 initials="AM" lastIdx="1" clrIdx="0">
    <p:extLst>
      <p:ext uri="{19B8F6BF-5375-455C-9EA6-DF929625EA0E}">
        <p15:presenceInfo xmlns:p15="http://schemas.microsoft.com/office/powerpoint/2012/main" userId="AM"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8764"/>
    <a:srgbClr val="F9F3EB"/>
    <a:srgbClr val="FFFFFF"/>
    <a:srgbClr val="A79D93"/>
    <a:srgbClr val="796D62"/>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296" autoAdjust="0"/>
    <p:restoredTop sz="75300" autoAdjust="0"/>
  </p:normalViewPr>
  <p:slideViewPr>
    <p:cSldViewPr snapToGrid="0">
      <p:cViewPr varScale="1">
        <p:scale>
          <a:sx n="51" d="100"/>
          <a:sy n="51" d="100"/>
        </p:scale>
        <p:origin x="1160" y="3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61" d="100"/>
          <a:sy n="61" d="100"/>
        </p:scale>
        <p:origin x="-2244" y="-72"/>
      </p:cViewPr>
      <p:guideLst>
        <p:guide orient="horz" pos="2957"/>
        <p:guide pos="2237"/>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2246CAB-3AEC-40FD-ACCF-238C3048148F}"/>
              </a:ext>
            </a:extLst>
          </p:cNvPr>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a:extLst>
              <a:ext uri="{FF2B5EF4-FFF2-40B4-BE49-F238E27FC236}">
                <a16:creationId xmlns:a16="http://schemas.microsoft.com/office/drawing/2014/main" id="{75386B66-86B0-4229-BD5D-A2741D840784}"/>
              </a:ext>
            </a:extLst>
          </p:cNvPr>
          <p:cNvSpPr>
            <a:spLocks noGrp="1"/>
          </p:cNvSpPr>
          <p:nvPr>
            <p:ph type="dt" sz="quarter" idx="1"/>
          </p:nvPr>
        </p:nvSpPr>
        <p:spPr>
          <a:xfrm>
            <a:off x="4023092" y="0"/>
            <a:ext cx="3077739" cy="471054"/>
          </a:xfrm>
          <a:prstGeom prst="rect">
            <a:avLst/>
          </a:prstGeom>
        </p:spPr>
        <p:txBody>
          <a:bodyPr vert="horz" lIns="94229" tIns="47114" rIns="94229" bIns="47114" rtlCol="0"/>
          <a:lstStyle>
            <a:lvl1pPr algn="r">
              <a:defRPr sz="1200"/>
            </a:lvl1pPr>
          </a:lstStyle>
          <a:p>
            <a:fld id="{F088F9D0-12A4-473B-94BC-24761A996E34}" type="datetimeFigureOut">
              <a:rPr lang="en-US" smtClean="0"/>
              <a:pPr/>
              <a:t>7/25/2021</a:t>
            </a:fld>
            <a:endParaRPr lang="en-US"/>
          </a:p>
        </p:txBody>
      </p:sp>
      <p:sp>
        <p:nvSpPr>
          <p:cNvPr id="4" name="Footer Placeholder 3">
            <a:extLst>
              <a:ext uri="{FF2B5EF4-FFF2-40B4-BE49-F238E27FC236}">
                <a16:creationId xmlns:a16="http://schemas.microsoft.com/office/drawing/2014/main" id="{4266103A-1B00-4E75-BA1B-12BF34D7932D}"/>
              </a:ext>
            </a:extLst>
          </p:cNvPr>
          <p:cNvSpPr>
            <a:spLocks noGrp="1"/>
          </p:cNvSpPr>
          <p:nvPr>
            <p:ph type="ftr" sz="quarter" idx="2"/>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D08EB9E-8CEF-43EC-A6DF-578B75D98515}"/>
              </a:ext>
            </a:extLst>
          </p:cNvPr>
          <p:cNvSpPr>
            <a:spLocks noGrp="1"/>
          </p:cNvSpPr>
          <p:nvPr>
            <p:ph type="sldNum" sz="quarter" idx="3"/>
          </p:nvPr>
        </p:nvSpPr>
        <p:spPr>
          <a:xfrm>
            <a:off x="4023092" y="8917422"/>
            <a:ext cx="3077739" cy="471053"/>
          </a:xfrm>
          <a:prstGeom prst="rect">
            <a:avLst/>
          </a:prstGeom>
        </p:spPr>
        <p:txBody>
          <a:bodyPr vert="horz" lIns="94229" tIns="47114" rIns="94229" bIns="47114" rtlCol="0" anchor="b"/>
          <a:lstStyle>
            <a:lvl1pPr algn="r">
              <a:defRPr sz="1200"/>
            </a:lvl1pPr>
          </a:lstStyle>
          <a:p>
            <a:fld id="{5B6767E0-78AE-4A9B-8388-A675599FB96E}" type="slidenum">
              <a:rPr lang="en-US" smtClean="0"/>
              <a:pPr/>
              <a:t>‹#›</a:t>
            </a:fld>
            <a:endParaRPr lang="en-US"/>
          </a:p>
        </p:txBody>
      </p:sp>
    </p:spTree>
    <p:extLst>
      <p:ext uri="{BB962C8B-B14F-4D97-AF65-F5344CB8AC3E}">
        <p14:creationId xmlns:p14="http://schemas.microsoft.com/office/powerpoint/2010/main" val="1604722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9FD7224D-3E1F-4E2F-A939-A93C399D5EBF}" type="datetimeFigureOut">
              <a:rPr lang="en-US" smtClean="0"/>
              <a:pPr/>
              <a:t>7/25/2021</a:t>
            </a:fld>
            <a:endParaRPr lang="en-US"/>
          </a:p>
        </p:txBody>
      </p:sp>
      <p:sp>
        <p:nvSpPr>
          <p:cNvPr id="4" name="Slide Image Placeholder 3"/>
          <p:cNvSpPr>
            <a:spLocks noGrp="1" noRot="1" noChangeAspect="1"/>
          </p:cNvSpPr>
          <p:nvPr>
            <p:ph type="sldImg" idx="2"/>
          </p:nvPr>
        </p:nvSpPr>
        <p:spPr>
          <a:xfrm>
            <a:off x="511175" y="522288"/>
            <a:ext cx="6122988" cy="3443287"/>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467013" y="4141218"/>
            <a:ext cx="6174937" cy="4600170"/>
          </a:xfrm>
          <a:prstGeom prst="rect">
            <a:avLst/>
          </a:prstGeom>
        </p:spPr>
        <p:txBody>
          <a:bodyPr vert="horz" lIns="94229" tIns="47114" rIns="94229" bIns="47114"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r>
              <a:rPr lang="en-US" dirty="0"/>
              <a:t>UUCB 7/25/2021</a:t>
            </a:r>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3BB6C7BC-1CB0-4AFE-97A9-64F264F4E0EF}" type="slidenum">
              <a:rPr lang="en-US" smtClean="0"/>
              <a:pPr/>
              <a:t>‹#›</a:t>
            </a:fld>
            <a:endParaRPr lang="en-US"/>
          </a:p>
        </p:txBody>
      </p:sp>
    </p:spTree>
    <p:extLst>
      <p:ext uri="{BB962C8B-B14F-4D97-AF65-F5344CB8AC3E}">
        <p14:creationId xmlns:p14="http://schemas.microsoft.com/office/powerpoint/2010/main" val="425999649"/>
      </p:ext>
    </p:extLst>
  </p:cSld>
  <p:clrMap bg1="lt1" tx1="dk1" bg2="lt2" tx2="dk2" accent1="accent1" accent2="accent2" accent3="accent3" accent4="accent4" accent5="accent5" accent6="accent6" hlink="hlink" folHlink="folHlink"/>
  <p:notesStyle>
    <a:lvl1pPr marL="0" algn="l" defTabSz="914400" rtl="0" eaLnBrk="1" latinLnBrk="0" hangingPunct="1">
      <a:spcBef>
        <a:spcPts val="600"/>
      </a:spcBef>
      <a:defRPr sz="1400" kern="1200">
        <a:solidFill>
          <a:schemeClr val="tx1"/>
        </a:solidFill>
        <a:latin typeface="Verdana" panose="020B0604030504040204" pitchFamily="34" charset="0"/>
        <a:ea typeface="Verdana" panose="020B0604030504040204" pitchFamily="34" charset="0"/>
        <a:cs typeface="+mn-cs"/>
      </a:defRPr>
    </a:lvl1pPr>
    <a:lvl2pPr marL="228600" indent="0" algn="l" defTabSz="914400" rtl="0" eaLnBrk="1" latinLnBrk="0" hangingPunct="1">
      <a:spcBef>
        <a:spcPts val="600"/>
      </a:spcBef>
      <a:defRPr sz="1400" kern="1200">
        <a:solidFill>
          <a:schemeClr val="tx1"/>
        </a:solidFill>
        <a:latin typeface="Verdana" pitchFamily="34" charset="0"/>
        <a:ea typeface="Verdana" pitchFamily="34" charset="0"/>
        <a:cs typeface="+mn-cs"/>
      </a:defRPr>
    </a:lvl2pPr>
    <a:lvl3pPr marL="457200" indent="0" algn="l" defTabSz="914400" rtl="0" eaLnBrk="1" latinLnBrk="0" hangingPunct="1">
      <a:spcBef>
        <a:spcPts val="600"/>
      </a:spcBef>
      <a:defRPr sz="1400" kern="1200">
        <a:solidFill>
          <a:schemeClr val="tx1"/>
        </a:solidFill>
        <a:latin typeface="Verdana" pitchFamily="34" charset="0"/>
        <a:ea typeface="Verdana" pitchFamily="34" charset="0"/>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11175" y="522288"/>
            <a:ext cx="6122988" cy="3443287"/>
          </a:xfrm>
        </p:spPr>
      </p:sp>
      <p:sp>
        <p:nvSpPr>
          <p:cNvPr id="3" name="Notes Placeholder 2"/>
          <p:cNvSpPr>
            <a:spLocks noGrp="1"/>
          </p:cNvSpPr>
          <p:nvPr>
            <p:ph type="body" idx="1"/>
          </p:nvPr>
        </p:nvSpPr>
        <p:spPr/>
        <p:txBody>
          <a:bodyPr>
            <a:normAutofit/>
          </a:bodyPr>
          <a:lstStyle/>
          <a:p>
            <a:r>
              <a:rPr lang="en-US"/>
              <a:t>Ancestors is </a:t>
            </a:r>
            <a:r>
              <a:rPr lang="en-US" dirty="0"/>
              <a:t>a song written collaboratively at the Tree of Life School, a weekly program for girls focused on the wisdom of the International Council of the Thirteen Grandmothers. The Council is a global alliance of prayer, education and healing for our Mother Earth, all Her inhabitants, all the children, and for the next seven generations to come… They say “We join with all those who honor the Creator, and to all who work and pray for our children, for world peace, and for the healing of our Mother Earth. For all our relations.”</a:t>
            </a:r>
          </a:p>
        </p:txBody>
      </p:sp>
      <p:sp>
        <p:nvSpPr>
          <p:cNvPr id="4" name="Slide Number Placeholder 3"/>
          <p:cNvSpPr>
            <a:spLocks noGrp="1"/>
          </p:cNvSpPr>
          <p:nvPr>
            <p:ph type="sldNum" sz="quarter" idx="10"/>
          </p:nvPr>
        </p:nvSpPr>
        <p:spPr/>
        <p:txBody>
          <a:bodyPr/>
          <a:lstStyle/>
          <a:p>
            <a:fld id="{3BB6C7BC-1CB0-4AFE-97A9-64F264F4E0EF}"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11175" y="522288"/>
            <a:ext cx="6122988" cy="3443287"/>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BB6C7BC-1CB0-4AFE-97A9-64F264F4E0EF}" type="slidenum">
              <a:rPr lang="en-US" smtClean="0"/>
              <a:pPr/>
              <a:t>10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11175" y="522288"/>
            <a:ext cx="6122988" cy="3443287"/>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BB6C7BC-1CB0-4AFE-97A9-64F264F4E0EF}"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11175" y="522288"/>
            <a:ext cx="6122988" cy="3443287"/>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BB6C7BC-1CB0-4AFE-97A9-64F264F4E0EF}"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11175" y="522288"/>
            <a:ext cx="6122988" cy="34432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B6C7BC-1CB0-4AFE-97A9-64F264F4E0EF}" type="slidenum">
              <a:rPr lang="en-US" smtClean="0"/>
              <a:pPr/>
              <a:t>4</a:t>
            </a:fld>
            <a:endParaRPr lang="en-US"/>
          </a:p>
        </p:txBody>
      </p:sp>
    </p:spTree>
    <p:extLst>
      <p:ext uri="{BB962C8B-B14F-4D97-AF65-F5344CB8AC3E}">
        <p14:creationId xmlns:p14="http://schemas.microsoft.com/office/powerpoint/2010/main" val="30966217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11175" y="522288"/>
            <a:ext cx="6122988" cy="3443287"/>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BB6C7BC-1CB0-4AFE-97A9-64F264F4E0EF}"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11175" y="522288"/>
            <a:ext cx="6122988" cy="3443287"/>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BB6C7BC-1CB0-4AFE-97A9-64F264F4E0EF}"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BB6C7BC-1CB0-4AFE-97A9-64F264F4E0EF}"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BB6C7BC-1CB0-4AFE-97A9-64F264F4E0EF}" type="slidenum">
              <a:rPr lang="en-US" smtClean="0"/>
              <a:pPr/>
              <a:t>8</a:t>
            </a:fld>
            <a:endParaRPr lang="en-US"/>
          </a:p>
        </p:txBody>
      </p:sp>
    </p:spTree>
    <p:extLst>
      <p:ext uri="{BB962C8B-B14F-4D97-AF65-F5344CB8AC3E}">
        <p14:creationId xmlns:p14="http://schemas.microsoft.com/office/powerpoint/2010/main" val="35955363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BB6C7BC-1CB0-4AFE-97A9-64F264F4E0EF}" type="slidenum">
              <a:rPr lang="en-US" smtClean="0"/>
              <a:pPr/>
              <a:t>9</a:t>
            </a:fld>
            <a:endParaRPr lang="en-US"/>
          </a:p>
        </p:txBody>
      </p:sp>
    </p:spTree>
    <p:extLst>
      <p:ext uri="{BB962C8B-B14F-4D97-AF65-F5344CB8AC3E}">
        <p14:creationId xmlns:p14="http://schemas.microsoft.com/office/powerpoint/2010/main" val="37450041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8343"/>
            <a:ext cx="9440034" cy="1049867"/>
          </a:xfrm>
          <a:gradFill>
            <a:gsLst>
              <a:gs pos="0">
                <a:schemeClr val="accent4">
                  <a:lumMod val="60000"/>
                  <a:lumOff val="40000"/>
                  <a:shade val="30000"/>
                  <a:satMod val="115000"/>
                </a:schemeClr>
              </a:gs>
              <a:gs pos="85381">
                <a:srgbClr val="C1B09F"/>
              </a:gs>
              <a:gs pos="68000">
                <a:schemeClr val="accent4">
                  <a:lumMod val="60000"/>
                  <a:lumOff val="40000"/>
                  <a:shade val="67500"/>
                  <a:satMod val="115000"/>
                </a:schemeClr>
              </a:gs>
              <a:gs pos="100000">
                <a:schemeClr val="accent4">
                  <a:lumMod val="60000"/>
                  <a:lumOff val="40000"/>
                  <a:shade val="100000"/>
                  <a:satMod val="115000"/>
                </a:schemeClr>
              </a:gs>
            </a:gsLst>
            <a:lin ang="5400000" scaled="1"/>
          </a:gradFill>
        </p:spPr>
        <p:txBody>
          <a:bodyPr anchor="ctr">
            <a:normAutofit/>
          </a:bodyPr>
          <a:lstStyle>
            <a:lvl1pPr algn="ctr">
              <a:defRPr sz="5400" b="1">
                <a:solidFill>
                  <a:schemeClr val="tx1"/>
                </a:solidFill>
                <a:latin typeface="Garamond" panose="02020404030301010803" pitchFamily="18" charset="0"/>
              </a:defRPr>
            </a:lvl1pPr>
          </a:lstStyle>
          <a:p>
            <a:r>
              <a:rPr lang="en-US" dirty="0"/>
              <a:t>Click to edit Master title style</a:t>
            </a:r>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EA49ABA5-BC1E-494E-B845-C563178930EB}" type="datetimeFigureOut">
              <a:rPr lang="en-US" smtClean="0"/>
              <a:pPr/>
              <a:t>7/25/2021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2F322A-9F87-4551-8611-C334018B6F0A}" type="slidenum">
              <a:rPr lang="en-US" smtClean="0"/>
              <a:pPr/>
              <a:t>‹#›</a:t>
            </a:fld>
            <a:endParaRPr lang="en-US"/>
          </a:p>
        </p:txBody>
      </p:sp>
    </p:spTree>
    <p:extLst>
      <p:ext uri="{BB962C8B-B14F-4D97-AF65-F5344CB8AC3E}">
        <p14:creationId xmlns:p14="http://schemas.microsoft.com/office/powerpoint/2010/main" val="14740129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gradFill flip="none" rotWithShape="1">
          <a:gsLst>
            <a:gs pos="0">
              <a:schemeClr val="accent4">
                <a:lumMod val="60000"/>
                <a:lumOff val="40000"/>
                <a:shade val="30000"/>
                <a:satMod val="115000"/>
              </a:schemeClr>
            </a:gs>
            <a:gs pos="69000">
              <a:schemeClr val="accent4">
                <a:lumMod val="60000"/>
                <a:lumOff val="40000"/>
                <a:shade val="67500"/>
                <a:satMod val="115000"/>
              </a:schemeClr>
            </a:gs>
            <a:gs pos="100000">
              <a:schemeClr val="accent4">
                <a:lumMod val="60000"/>
                <a:lumOff val="40000"/>
                <a:shade val="100000"/>
                <a:satMod val="115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680045" y="5508794"/>
            <a:ext cx="6299200" cy="1133645"/>
          </a:xfrm>
          <a:solidFill>
            <a:schemeClr val="accent4"/>
          </a:solidFill>
          <a:ln>
            <a:solidFill>
              <a:schemeClr val="accent1"/>
            </a:solidFill>
          </a:ln>
        </p:spPr>
        <p:txBody>
          <a:bodyPr/>
          <a:lstStyle>
            <a:lvl1pPr algn="r">
              <a:defRPr b="1">
                <a:solidFill>
                  <a:schemeClr val="tx1"/>
                </a:solidFill>
                <a:latin typeface="Garamond" panose="02020404030301010803" pitchFamily="18" charset="0"/>
              </a:defRPr>
            </a:lvl1pPr>
          </a:lstStyle>
          <a:p>
            <a:r>
              <a:rPr lang="en-US" dirty="0"/>
              <a:t>Click to edit Master title style</a:t>
            </a:r>
          </a:p>
        </p:txBody>
      </p:sp>
      <p:sp>
        <p:nvSpPr>
          <p:cNvPr id="3" name="Content Placeholder 2"/>
          <p:cNvSpPr>
            <a:spLocks noGrp="1"/>
          </p:cNvSpPr>
          <p:nvPr>
            <p:ph idx="1"/>
          </p:nvPr>
        </p:nvSpPr>
        <p:spPr>
          <a:xfrm>
            <a:off x="141635" y="215561"/>
            <a:ext cx="7193885" cy="6451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88592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49ABA5-BC1E-494E-B845-C563178930EB}" type="datetimeFigureOut">
              <a:rPr lang="en-US" smtClean="0"/>
              <a:pPr/>
              <a:t>7/25/2021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2F322A-9F87-4551-8611-C334018B6F0A}" type="slidenum">
              <a:rPr lang="en-US" smtClean="0"/>
              <a:pPr/>
              <a:t>‹#›</a:t>
            </a:fld>
            <a:endParaRPr lang="en-US"/>
          </a:p>
        </p:txBody>
      </p:sp>
    </p:spTree>
    <p:extLst>
      <p:ext uri="{BB962C8B-B14F-4D97-AF65-F5344CB8AC3E}">
        <p14:creationId xmlns:p14="http://schemas.microsoft.com/office/powerpoint/2010/main" val="325185610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cstate="print">
            <a:extLst>
              <a:ext uri="{BEBA8EAE-BF5A-486C-A8C5-ECC9F3942E4B}">
                <a14:imgProps xmlns:a14="http://schemas.microsoft.com/office/drawing/2010/main">
                  <a14:imgLayer r:embed="rId6">
                    <a14:imgEffect>
                      <a14:sharpenSoften amount="15000"/>
                    </a14:imgEffect>
                    <a14:imgEffect>
                      <a14:colorTemperature colorTemp="5793"/>
                    </a14:imgEffect>
                    <a14:imgEffect>
                      <a14:saturation sat="72000"/>
                    </a14:imgEffect>
                    <a14:imgEffect>
                      <a14:brightnessContrast bright="1000"/>
                    </a14:imgEffect>
                  </a14:imgLayer>
                </a14:imgProps>
              </a:ext>
            </a:extLst>
          </a:blip>
          <a:srcRect/>
          <a:stretch>
            <a:fillRect t="-3000" b="-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EA49ABA5-BC1E-494E-B845-C563178930EB}" type="datetimeFigureOut">
              <a:rPr lang="en-US" smtClean="0"/>
              <a:pPr/>
              <a:t>7/25/2021</a:t>
            </a:fld>
            <a:endParaRPr lang="en-US"/>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F22F322A-9F87-4551-8611-C334018B6F0A}" type="slidenum">
              <a:rPr lang="en-US" smtClean="0"/>
              <a:pPr/>
              <a:t>‹#›</a:t>
            </a:fld>
            <a:endParaRPr lang="en-US"/>
          </a:p>
        </p:txBody>
      </p:sp>
    </p:spTree>
    <p:extLst>
      <p:ext uri="{BB962C8B-B14F-4D97-AF65-F5344CB8AC3E}">
        <p14:creationId xmlns:p14="http://schemas.microsoft.com/office/powerpoint/2010/main" val="212929782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7" r:id="rId3"/>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audio" Target="file:///C:\Users\Allison\Dropbox\Belfast\UU%20Church%20of%20Belfast\Homily%202021\Ancestors.mp3" TargetMode="Externa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7.png"/><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slide" Target="slide6.xml"/><Relationship Id="rId7" Type="http://schemas.microsoft.com/office/2007/relationships/hdphoto" Target="../media/hdphoto7.wdp"/><Relationship Id="rId12" Type="http://schemas.microsoft.com/office/2007/relationships/hdphoto" Target="../media/hdphoto9.wdp"/><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4.png"/><Relationship Id="rId5" Type="http://schemas.microsoft.com/office/2007/relationships/hdphoto" Target="../media/hdphoto6.wdp"/><Relationship Id="rId10" Type="http://schemas.microsoft.com/office/2007/relationships/hdphoto" Target="../media/hdphoto8.wdp"/><Relationship Id="rId4" Type="http://schemas.openxmlformats.org/officeDocument/2006/relationships/image" Target="../media/image10.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 Target="slide9.xml"/><Relationship Id="rId7" Type="http://schemas.microsoft.com/office/2007/relationships/hdphoto" Target="../media/hdphoto11.wdp"/><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png"/><Relationship Id="rId11" Type="http://schemas.microsoft.com/office/2007/relationships/hdphoto" Target="../media/hdphoto13.wdp"/><Relationship Id="rId5" Type="http://schemas.microsoft.com/office/2007/relationships/hdphoto" Target="../media/hdphoto10.wdp"/><Relationship Id="rId10" Type="http://schemas.openxmlformats.org/officeDocument/2006/relationships/image" Target="../media/image20.png"/><Relationship Id="rId4" Type="http://schemas.openxmlformats.org/officeDocument/2006/relationships/image" Target="../media/image17.png"/><Relationship Id="rId9" Type="http://schemas.microsoft.com/office/2007/relationships/hdphoto" Target="../media/hdphoto12.wdp"/></Relationships>
</file>

<file path=ppt/slides/_rels/slide6.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image" Target="../media/image21.png"/><Relationship Id="rId7" Type="http://schemas.openxmlformats.org/officeDocument/2006/relationships/image" Target="../media/image23.png"/><Relationship Id="rId12" Type="http://schemas.microsoft.com/office/2007/relationships/hdphoto" Target="../media/hdphoto18.wdp"/><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microsoft.com/office/2007/relationships/hdphoto" Target="../media/hdphoto15.wdp"/><Relationship Id="rId11" Type="http://schemas.openxmlformats.org/officeDocument/2006/relationships/image" Target="../media/image25.png"/><Relationship Id="rId5" Type="http://schemas.openxmlformats.org/officeDocument/2006/relationships/image" Target="../media/image22.png"/><Relationship Id="rId10" Type="http://schemas.microsoft.com/office/2007/relationships/hdphoto" Target="../media/hdphoto17.wdp"/><Relationship Id="rId4" Type="http://schemas.microsoft.com/office/2007/relationships/hdphoto" Target="../media/hdphoto14.wdp"/><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microsoft.com/office/2007/relationships/hdphoto" Target="../media/hdphoto21.wdp"/><Relationship Id="rId3" Type="http://schemas.openxmlformats.org/officeDocument/2006/relationships/image" Target="../media/image26.png"/><Relationship Id="rId7" Type="http://schemas.openxmlformats.org/officeDocument/2006/relationships/image" Target="../media/image28.png"/><Relationship Id="rId12" Type="http://schemas.microsoft.com/office/2007/relationships/hdphoto" Target="../media/hdphoto22.wdp"/><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20.wdp"/><Relationship Id="rId11" Type="http://schemas.openxmlformats.org/officeDocument/2006/relationships/image" Target="../media/image31.png"/><Relationship Id="rId5" Type="http://schemas.openxmlformats.org/officeDocument/2006/relationships/image" Target="../media/image27.png"/><Relationship Id="rId10" Type="http://schemas.openxmlformats.org/officeDocument/2006/relationships/image" Target="../media/image30.jpeg"/><Relationship Id="rId4" Type="http://schemas.microsoft.com/office/2007/relationships/hdphoto" Target="../media/hdphoto19.wdp"/><Relationship Id="rId9" Type="http://schemas.openxmlformats.org/officeDocument/2006/relationships/image" Target="../media/image29.jpeg"/></Relationships>
</file>

<file path=ppt/slides/_rels/slide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3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F07BB-EA96-4CAA-AA66-859AF2DEA625}"/>
              </a:ext>
            </a:extLst>
          </p:cNvPr>
          <p:cNvSpPr>
            <a:spLocks noGrp="1"/>
          </p:cNvSpPr>
          <p:nvPr>
            <p:ph type="title"/>
          </p:nvPr>
        </p:nvSpPr>
        <p:spPr>
          <a:xfrm>
            <a:off x="6345382" y="5508794"/>
            <a:ext cx="5633863" cy="1133645"/>
          </a:xfrm>
        </p:spPr>
        <p:txBody>
          <a:bodyPr>
            <a:normAutofit fontScale="90000"/>
          </a:bodyPr>
          <a:lstStyle/>
          <a:p>
            <a:r>
              <a:rPr lang="en-US" dirty="0"/>
              <a:t>International Council of the Thirteen Grandmothers</a:t>
            </a:r>
          </a:p>
        </p:txBody>
      </p:sp>
      <p:pic>
        <p:nvPicPr>
          <p:cNvPr id="4" name="Picture 3" descr="13 Grandmothers.jpg"/>
          <p:cNvPicPr>
            <a:picLocks noChangeAspect="1"/>
          </p:cNvPicPr>
          <p:nvPr/>
        </p:nvPicPr>
        <p:blipFill>
          <a:blip r:embed="rId4" cstate="print"/>
          <a:stretch>
            <a:fillRect/>
          </a:stretch>
        </p:blipFill>
        <p:spPr>
          <a:xfrm>
            <a:off x="278968" y="496030"/>
            <a:ext cx="11662663" cy="4538982"/>
          </a:xfrm>
          <a:prstGeom prst="rect">
            <a:avLst/>
          </a:prstGeom>
        </p:spPr>
      </p:pic>
      <p:pic>
        <p:nvPicPr>
          <p:cNvPr id="5" name="Ancestors.mp3">
            <a:hlinkClick r:id="" action="ppaction://media"/>
          </p:cNvPr>
          <p:cNvPicPr>
            <a:picLocks noChangeAspect="1"/>
          </p:cNvPicPr>
          <p:nvPr>
            <a:audioFile r:link="rId1"/>
          </p:nvPr>
        </p:nvPicPr>
        <p:blipFill>
          <a:blip r:embed="rId5" cstate="print"/>
          <a:stretch>
            <a:fillRect/>
          </a:stretch>
        </p:blipFill>
        <p:spPr>
          <a:xfrm>
            <a:off x="5943600" y="3276600"/>
            <a:ext cx="304800" cy="304800"/>
          </a:xfrm>
          <a:prstGeom prst="rect">
            <a:avLst/>
          </a:prstGeom>
        </p:spPr>
      </p:pic>
      <p:pic>
        <p:nvPicPr>
          <p:cNvPr id="6" name="Ancestors.mp3">
            <a:hlinkClick r:id="" action="ppaction://media"/>
          </p:cNvPr>
          <p:cNvPicPr>
            <a:picLocks noChangeAspect="1"/>
          </p:cNvPicPr>
          <p:nvPr>
            <a:audioFile r:link="rId1"/>
          </p:nvPr>
        </p:nvPicPr>
        <p:blipFill>
          <a:blip r:embed="rId6" cstate="print"/>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30216649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8688"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68688" fill="hold"/>
                                        <p:tgtEl>
                                          <p:spTgt spid="6"/>
                                        </p:tgtEl>
                                      </p:cBhvr>
                                    </p:cmd>
                                  </p:childTnLst>
                                </p:cTn>
                              </p:par>
                            </p:childTnLst>
                          </p:cTn>
                        </p:par>
                      </p:childTnLst>
                    </p:cTn>
                  </p:par>
                </p:childTnLst>
              </p:cTn>
              <p:nextCondLst>
                <p:cond evt="onClick" delay="0">
                  <p:tgtEl>
                    <p:spTgt spid="6"/>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29489" y="318654"/>
            <a:ext cx="5957455" cy="1569660"/>
          </a:xfrm>
          <a:prstGeom prst="rect">
            <a:avLst/>
          </a:prstGeom>
          <a:solidFill>
            <a:schemeClr val="accent3">
              <a:lumMod val="20000"/>
              <a:lumOff val="80000"/>
            </a:schemeClr>
          </a:solidFill>
        </p:spPr>
        <p:txBody>
          <a:bodyPr wrap="square" rtlCol="0">
            <a:spAutoFit/>
          </a:bodyPr>
          <a:lstStyle/>
          <a:p>
            <a:r>
              <a:rPr lang="en-US" sz="2400" dirty="0">
                <a:solidFill>
                  <a:schemeClr val="bg1">
                    <a:lumMod val="95000"/>
                    <a:lumOff val="5000"/>
                  </a:schemeClr>
                </a:solidFill>
              </a:rPr>
              <a:t>May you have all your choices. </a:t>
            </a:r>
          </a:p>
          <a:p>
            <a:r>
              <a:rPr lang="en-US" sz="2400" dirty="0">
                <a:solidFill>
                  <a:schemeClr val="bg1">
                    <a:lumMod val="95000"/>
                    <a:lumOff val="5000"/>
                  </a:schemeClr>
                </a:solidFill>
              </a:rPr>
              <a:t>May you have all your voices.</a:t>
            </a:r>
          </a:p>
          <a:p>
            <a:r>
              <a:rPr lang="en-US" sz="2400" dirty="0">
                <a:solidFill>
                  <a:schemeClr val="bg1">
                    <a:lumMod val="95000"/>
                    <a:lumOff val="5000"/>
                  </a:schemeClr>
                </a:solidFill>
              </a:rPr>
              <a:t>May your wisdom now be heard.</a:t>
            </a:r>
          </a:p>
          <a:p>
            <a:r>
              <a:rPr lang="en-US" sz="2400" dirty="0">
                <a:solidFill>
                  <a:schemeClr val="bg1">
                    <a:lumMod val="95000"/>
                    <a:lumOff val="5000"/>
                  </a:schemeClr>
                </a:solidFill>
              </a:rPr>
              <a:t>They say “We are glad you’re in this world.”</a:t>
            </a:r>
          </a:p>
        </p:txBody>
      </p:sp>
      <p:pic>
        <p:nvPicPr>
          <p:cNvPr id="6" name="Picture 4" descr="https://i0.wp.com/artistsandclimatechange.com/wp-content/uploads/2019/07/ScreenShot2018-01-05at12.48.57PM-2-e1563652683980.jpeg?fit=820%2C492&amp;ssl=1"/>
          <p:cNvPicPr>
            <a:picLocks noChangeAspect="1" noChangeArrowheads="1"/>
          </p:cNvPicPr>
          <p:nvPr/>
        </p:nvPicPr>
        <p:blipFill>
          <a:blip r:embed="rId3" cstate="print"/>
          <a:srcRect/>
          <a:stretch>
            <a:fillRect/>
          </a:stretch>
        </p:blipFill>
        <p:spPr bwMode="auto">
          <a:xfrm>
            <a:off x="6848761" y="307571"/>
            <a:ext cx="5121565" cy="3072939"/>
          </a:xfrm>
          <a:prstGeom prst="rect">
            <a:avLst/>
          </a:prstGeom>
          <a:noFill/>
        </p:spPr>
      </p:pic>
      <p:pic>
        <p:nvPicPr>
          <p:cNvPr id="5" name="Picture 6" descr="The Value of Play for Young Children - Montessori Rocks"/>
          <p:cNvPicPr>
            <a:picLocks noChangeAspect="1" noChangeArrowheads="1"/>
          </p:cNvPicPr>
          <p:nvPr/>
        </p:nvPicPr>
        <p:blipFill>
          <a:blip r:embed="rId4" cstate="print"/>
          <a:srcRect/>
          <a:stretch>
            <a:fillRect/>
          </a:stretch>
        </p:blipFill>
        <p:spPr bwMode="auto">
          <a:xfrm>
            <a:off x="399619" y="2204626"/>
            <a:ext cx="8162491" cy="4123729"/>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3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06583" y="263235"/>
            <a:ext cx="10806546" cy="830997"/>
          </a:xfrm>
          <a:prstGeom prst="rect">
            <a:avLst/>
          </a:prstGeom>
          <a:solidFill>
            <a:schemeClr val="accent3">
              <a:lumMod val="20000"/>
              <a:lumOff val="80000"/>
            </a:schemeClr>
          </a:solidFill>
        </p:spPr>
        <p:txBody>
          <a:bodyPr wrap="square" rtlCol="0">
            <a:spAutoFit/>
          </a:bodyPr>
          <a:lstStyle/>
          <a:p>
            <a:r>
              <a:rPr lang="en-US" sz="2400" dirty="0">
                <a:solidFill>
                  <a:schemeClr val="bg1">
                    <a:lumMod val="95000"/>
                    <a:lumOff val="5000"/>
                  </a:schemeClr>
                </a:solidFill>
              </a:rPr>
              <a:t>We are standing on the shoulders of the ones who came before us.</a:t>
            </a:r>
          </a:p>
          <a:p>
            <a:r>
              <a:rPr lang="en-US" sz="2400" dirty="0">
                <a:solidFill>
                  <a:schemeClr val="bg1">
                    <a:lumMod val="95000"/>
                    <a:lumOff val="5000"/>
                  </a:schemeClr>
                </a:solidFill>
              </a:rPr>
              <a:t>They are giving us their courage, and they say “We are glad you’re in this world.”</a:t>
            </a:r>
          </a:p>
        </p:txBody>
      </p:sp>
      <p:pic>
        <p:nvPicPr>
          <p:cNvPr id="19" name="Picture 18" descr="A picture containing text, picture frame&#10;&#10;Description automatically generated">
            <a:extLst>
              <a:ext uri="{FF2B5EF4-FFF2-40B4-BE49-F238E27FC236}">
                <a16:creationId xmlns:a16="http://schemas.microsoft.com/office/drawing/2014/main" id="{5F10DD6F-C8A5-4088-9FBD-51D4A7C3A6DC}"/>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4884"/>
                    </a14:imgEffect>
                    <a14:imgEffect>
                      <a14:brightnessContrast bright="-1000"/>
                    </a14:imgEffect>
                  </a14:imgLayer>
                </a14:imgProps>
              </a:ext>
              <a:ext uri="{28A0092B-C50C-407E-A947-70E740481C1C}">
                <a14:useLocalDpi xmlns:a14="http://schemas.microsoft.com/office/drawing/2010/main" val="0"/>
              </a:ext>
            </a:extLst>
          </a:blip>
          <a:srcRect l="8869" t="11904" r="5882" b="23068"/>
          <a:stretch/>
        </p:blipFill>
        <p:spPr>
          <a:xfrm>
            <a:off x="173963" y="1471422"/>
            <a:ext cx="2274850" cy="2587960"/>
          </a:xfrm>
          <a:prstGeom prst="rect">
            <a:avLst/>
          </a:prstGeom>
        </p:spPr>
      </p:pic>
      <p:pic>
        <p:nvPicPr>
          <p:cNvPr id="17" name="Picture 16" descr="A picture containing outdoor, old, black, doll&#10;&#10;Description automatically generated">
            <a:extLst>
              <a:ext uri="{FF2B5EF4-FFF2-40B4-BE49-F238E27FC236}">
                <a16:creationId xmlns:a16="http://schemas.microsoft.com/office/drawing/2014/main" id="{116ADAA1-7A44-4D7D-94F8-557C6A190B91}"/>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colorTemperature colorTemp="6601"/>
                    </a14:imgEffect>
                    <a14:imgEffect>
                      <a14:saturation sat="128000"/>
                    </a14:imgEffect>
                    <a14:imgEffect>
                      <a14:brightnessContrast contrast="-9000"/>
                    </a14:imgEffect>
                  </a14:imgLayer>
                </a14:imgProps>
              </a:ext>
              <a:ext uri="{28A0092B-C50C-407E-A947-70E740481C1C}">
                <a14:useLocalDpi xmlns:a14="http://schemas.microsoft.com/office/drawing/2010/main" val="0"/>
              </a:ext>
            </a:extLst>
          </a:blip>
          <a:srcRect l="7953" t="10476" r="10456" b="6562"/>
          <a:stretch/>
        </p:blipFill>
        <p:spPr>
          <a:xfrm>
            <a:off x="2647631" y="2022764"/>
            <a:ext cx="2816643" cy="4641273"/>
          </a:xfrm>
          <a:prstGeom prst="rect">
            <a:avLst/>
          </a:prstGeom>
        </p:spPr>
      </p:pic>
      <p:pic>
        <p:nvPicPr>
          <p:cNvPr id="21" name="Picture 20" descr="A portrait of a person&#10;&#10;Description automatically generated with medium confidence">
            <a:extLst>
              <a:ext uri="{FF2B5EF4-FFF2-40B4-BE49-F238E27FC236}">
                <a16:creationId xmlns:a16="http://schemas.microsoft.com/office/drawing/2014/main" id="{DBA7D3D0-6AF0-40FE-AC6E-D841385BE64F}"/>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25000" contrast="21000"/>
                    </a14:imgEffect>
                  </a14:imgLayer>
                </a14:imgProps>
              </a:ext>
              <a:ext uri="{28A0092B-C50C-407E-A947-70E740481C1C}">
                <a14:useLocalDpi xmlns:a14="http://schemas.microsoft.com/office/drawing/2010/main" val="0"/>
              </a:ext>
            </a:extLst>
          </a:blip>
          <a:srcRect l="15199" t="11524" r="14008" b="12583"/>
          <a:stretch/>
        </p:blipFill>
        <p:spPr>
          <a:xfrm>
            <a:off x="5640157" y="2022764"/>
            <a:ext cx="3185186" cy="4641271"/>
          </a:xfrm>
          <a:prstGeom prst="rect">
            <a:avLst/>
          </a:prstGeom>
        </p:spPr>
      </p:pic>
      <p:pic>
        <p:nvPicPr>
          <p:cNvPr id="15" name="Picture 14" descr="A framed picture of a person&#10;&#10;Description automatically generated with low confidence">
            <a:extLst>
              <a:ext uri="{FF2B5EF4-FFF2-40B4-BE49-F238E27FC236}">
                <a16:creationId xmlns:a16="http://schemas.microsoft.com/office/drawing/2014/main" id="{A4AD568B-44B5-4CD1-AF6D-D0EE0392B74B}"/>
              </a:ext>
            </a:extLst>
          </p:cNvPr>
          <p:cNvPicPr>
            <a:picLocks noChangeAspect="1"/>
          </p:cNvPicPr>
          <p:nvPr/>
        </p:nvPicPr>
        <p:blipFill rotWithShape="1">
          <a:blip r:embed="rId9" cstate="print">
            <a:alphaModFix amt="85000"/>
            <a:extLst>
              <a:ext uri="{BEBA8EAE-BF5A-486C-A8C5-ECC9F3942E4B}">
                <a14:imgProps xmlns:a14="http://schemas.microsoft.com/office/drawing/2010/main">
                  <a14:imgLayer r:embed="rId10">
                    <a14:imgEffect>
                      <a14:sharpenSoften amount="68000"/>
                    </a14:imgEffect>
                    <a14:imgEffect>
                      <a14:colorTemperature colorTemp="5490"/>
                    </a14:imgEffect>
                    <a14:imgEffect>
                      <a14:saturation sat="76000"/>
                    </a14:imgEffect>
                    <a14:imgEffect>
                      <a14:brightnessContrast bright="37000" contrast="42000"/>
                    </a14:imgEffect>
                  </a14:imgLayer>
                </a14:imgProps>
              </a:ext>
              <a:ext uri="{28A0092B-C50C-407E-A947-70E740481C1C}">
                <a14:useLocalDpi xmlns:a14="http://schemas.microsoft.com/office/drawing/2010/main" val="0"/>
              </a:ext>
            </a:extLst>
          </a:blip>
          <a:srcRect l="12986" t="11282" r="15444" b="27329"/>
          <a:stretch/>
        </p:blipFill>
        <p:spPr>
          <a:xfrm>
            <a:off x="9028041" y="1371601"/>
            <a:ext cx="2956141" cy="3747910"/>
          </a:xfrm>
          <a:prstGeom prst="rect">
            <a:avLst/>
          </a:prstGeom>
          <a:ln w="12700">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000"/>
                                        <p:tgtEl>
                                          <p:spTgt spid="19"/>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3000"/>
                                        <p:tgtEl>
                                          <p:spTgt spid="17"/>
                                        </p:tgtEl>
                                      </p:cBhvr>
                                    </p:animEffect>
                                  </p:childTnLst>
                                </p:cTn>
                              </p:par>
                            </p:childTnLst>
                          </p:cTn>
                        </p:par>
                        <p:par>
                          <p:cTn id="12" fill="hold">
                            <p:stCondLst>
                              <p:cond delay="5000"/>
                            </p:stCondLst>
                            <p:childTnLst>
                              <p:par>
                                <p:cTn id="13" presetID="10" presetClass="entr" presetSubtype="0"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3000"/>
                                        <p:tgtEl>
                                          <p:spTgt spid="21"/>
                                        </p:tgtEl>
                                      </p:cBhvr>
                                    </p:animEffect>
                                  </p:childTnLst>
                                </p:cTn>
                              </p:par>
                            </p:childTnLst>
                          </p:cTn>
                        </p:par>
                        <p:par>
                          <p:cTn id="16" fill="hold">
                            <p:stCondLst>
                              <p:cond delay="8000"/>
                            </p:stCondLst>
                            <p:childTnLst>
                              <p:par>
                                <p:cTn id="17" presetID="10"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3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in a suit&#10;&#10;Description automatically generated with medium confidence">
            <a:hlinkClick r:id="rId3" action="ppaction://hlinksldjump"/>
            <a:extLst>
              <a:ext uri="{FF2B5EF4-FFF2-40B4-BE49-F238E27FC236}">
                <a16:creationId xmlns:a16="http://schemas.microsoft.com/office/drawing/2014/main" id="{5CD4BF7B-A879-45E6-B976-93FAD42111FE}"/>
              </a:ext>
            </a:extLst>
          </p:cNvPr>
          <p:cNvPicPr>
            <a:picLocks noChangeAspect="1"/>
          </p:cNvPicPr>
          <p:nvPr/>
        </p:nvPicPr>
        <p:blipFill>
          <a:blip r:embed="rId4" cstate="print">
            <a:alphaModFix amt="93000"/>
            <a:extLst>
              <a:ext uri="{BEBA8EAE-BF5A-486C-A8C5-ECC9F3942E4B}">
                <a14:imgProps xmlns:a14="http://schemas.microsoft.com/office/drawing/2010/main">
                  <a14:imgLayer r:embed="rId5">
                    <a14:imgEffect>
                      <a14:colorTemperature colorTemp="4430"/>
                    </a14:imgEffect>
                    <a14:imgEffect>
                      <a14:saturation sat="48000"/>
                    </a14:imgEffect>
                    <a14:imgEffect>
                      <a14:brightnessContrast bright="22000" contrast="-33000"/>
                    </a14:imgEffect>
                  </a14:imgLayer>
                </a14:imgProps>
              </a:ext>
              <a:ext uri="{28A0092B-C50C-407E-A947-70E740481C1C}">
                <a14:useLocalDpi xmlns:a14="http://schemas.microsoft.com/office/drawing/2010/main" val="0"/>
              </a:ext>
            </a:extLst>
          </a:blip>
          <a:stretch>
            <a:fillRect/>
          </a:stretch>
        </p:blipFill>
        <p:spPr>
          <a:xfrm>
            <a:off x="345070" y="281226"/>
            <a:ext cx="1925321" cy="2377771"/>
          </a:xfrm>
          <a:prstGeom prst="rect">
            <a:avLst/>
          </a:prstGeom>
          <a:ln w="12700">
            <a:noFill/>
          </a:ln>
        </p:spPr>
      </p:pic>
      <p:pic>
        <p:nvPicPr>
          <p:cNvPr id="10" name="Picture 9" descr="A person in a suit&#10;&#10;Description automatically generated with medium confidence">
            <a:extLst>
              <a:ext uri="{FF2B5EF4-FFF2-40B4-BE49-F238E27FC236}">
                <a16:creationId xmlns:a16="http://schemas.microsoft.com/office/drawing/2014/main" id="{D53AB106-5080-4CB0-AE36-5C7541459110}"/>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41000"/>
                    </a14:imgEffect>
                    <a14:imgEffect>
                      <a14:colorTemperature colorTemp="5389"/>
                    </a14:imgEffect>
                    <a14:imgEffect>
                      <a14:saturation sat="80000"/>
                    </a14:imgEffect>
                  </a14:imgLayer>
                </a14:imgProps>
              </a:ext>
              <a:ext uri="{28A0092B-C50C-407E-A947-70E740481C1C}">
                <a14:useLocalDpi xmlns:a14="http://schemas.microsoft.com/office/drawing/2010/main" val="0"/>
              </a:ext>
            </a:extLst>
          </a:blip>
          <a:srcRect l="9898" t="753" r="4007" b="2895"/>
          <a:stretch/>
        </p:blipFill>
        <p:spPr>
          <a:xfrm>
            <a:off x="2466110" y="2287730"/>
            <a:ext cx="2701637" cy="4390161"/>
          </a:xfrm>
          <a:prstGeom prst="rect">
            <a:avLst/>
          </a:prstGeom>
        </p:spPr>
      </p:pic>
      <p:pic>
        <p:nvPicPr>
          <p:cNvPr id="12" name="Picture 11" descr="Manning W Morrill military ID card.jpg"/>
          <p:cNvPicPr>
            <a:picLocks noChangeAspect="1"/>
          </p:cNvPicPr>
          <p:nvPr/>
        </p:nvPicPr>
        <p:blipFill>
          <a:blip r:embed="rId8" cstate="print"/>
          <a:stretch>
            <a:fillRect/>
          </a:stretch>
        </p:blipFill>
        <p:spPr>
          <a:xfrm>
            <a:off x="8159831" y="3031650"/>
            <a:ext cx="4032169" cy="3008930"/>
          </a:xfrm>
          <a:prstGeom prst="rect">
            <a:avLst/>
          </a:prstGeom>
        </p:spPr>
      </p:pic>
      <p:pic>
        <p:nvPicPr>
          <p:cNvPr id="13" name="Picture 12" descr="A picture containing text, necktie, person, person&#10;&#10;Description automatically generated">
            <a:extLst>
              <a:ext uri="{FF2B5EF4-FFF2-40B4-BE49-F238E27FC236}">
                <a16:creationId xmlns:a16="http://schemas.microsoft.com/office/drawing/2014/main" id="{C5BD94FE-2C1A-4B85-A0A1-11256BFE1C1D}"/>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colorTemperature colorTemp="7005"/>
                    </a14:imgEffect>
                  </a14:imgLayer>
                </a14:imgProps>
              </a:ext>
              <a:ext uri="{28A0092B-C50C-407E-A947-70E740481C1C}">
                <a14:useLocalDpi xmlns:a14="http://schemas.microsoft.com/office/drawing/2010/main" val="0"/>
              </a:ext>
            </a:extLst>
          </a:blip>
          <a:srcRect l="7476" t="3841" r="12683" b="3691"/>
          <a:stretch/>
        </p:blipFill>
        <p:spPr>
          <a:xfrm>
            <a:off x="10491911" y="333663"/>
            <a:ext cx="1323846" cy="2170176"/>
          </a:xfrm>
          <a:prstGeom prst="rect">
            <a:avLst/>
          </a:prstGeom>
        </p:spPr>
      </p:pic>
      <p:pic>
        <p:nvPicPr>
          <p:cNvPr id="14" name="Picture 13" descr="A picture containing text, black, old, posing&#10;&#10;Description automatically generated">
            <a:extLst>
              <a:ext uri="{FF2B5EF4-FFF2-40B4-BE49-F238E27FC236}">
                <a16:creationId xmlns:a16="http://schemas.microsoft.com/office/drawing/2014/main" id="{DB9FA256-83A9-499C-BD15-E4331DC145BB}"/>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colorTemperature colorTemp="5490"/>
                    </a14:imgEffect>
                    <a14:imgEffect>
                      <a14:saturation sat="68000"/>
                    </a14:imgEffect>
                    <a14:imgEffect>
                      <a14:brightnessContrast bright="25000" contrast="23000"/>
                    </a14:imgEffect>
                  </a14:imgLayer>
                </a14:imgProps>
              </a:ext>
              <a:ext uri="{28A0092B-C50C-407E-A947-70E740481C1C}">
                <a14:useLocalDpi xmlns:a14="http://schemas.microsoft.com/office/drawing/2010/main" val="0"/>
              </a:ext>
            </a:extLst>
          </a:blip>
          <a:srcRect l="33434" t="6333" r="6565" b="6407"/>
          <a:stretch/>
        </p:blipFill>
        <p:spPr>
          <a:xfrm>
            <a:off x="5442601" y="2230581"/>
            <a:ext cx="2408458" cy="4391893"/>
          </a:xfrm>
          <a:prstGeom prst="rect">
            <a:avLst/>
          </a:prstGeom>
        </p:spPr>
      </p:pic>
      <p:sp>
        <p:nvSpPr>
          <p:cNvPr id="7" name="TextBox 6"/>
          <p:cNvSpPr txBox="1"/>
          <p:nvPr/>
        </p:nvSpPr>
        <p:spPr>
          <a:xfrm>
            <a:off x="2798618" y="277089"/>
            <a:ext cx="6470074" cy="1938992"/>
          </a:xfrm>
          <a:prstGeom prst="rect">
            <a:avLst/>
          </a:prstGeom>
          <a:solidFill>
            <a:schemeClr val="accent3">
              <a:lumMod val="20000"/>
              <a:lumOff val="80000"/>
            </a:schemeClr>
          </a:solidFill>
        </p:spPr>
        <p:txBody>
          <a:bodyPr wrap="square" rtlCol="0">
            <a:spAutoFit/>
          </a:bodyPr>
          <a:lstStyle/>
          <a:p>
            <a:r>
              <a:rPr lang="en-US" sz="2400" dirty="0">
                <a:solidFill>
                  <a:schemeClr val="bg1">
                    <a:lumMod val="95000"/>
                    <a:lumOff val="5000"/>
                  </a:schemeClr>
                </a:solidFill>
              </a:rPr>
              <a:t>May the strength of the ancestors encircle you.    </a:t>
            </a:r>
          </a:p>
          <a:p>
            <a:r>
              <a:rPr lang="en-US" sz="2400" dirty="0">
                <a:solidFill>
                  <a:schemeClr val="bg1">
                    <a:lumMod val="95000"/>
                    <a:lumOff val="5000"/>
                  </a:schemeClr>
                </a:solidFill>
              </a:rPr>
              <a:t>May the strength of the ancestors encircle you.   </a:t>
            </a:r>
          </a:p>
          <a:p>
            <a:r>
              <a:rPr lang="en-US" sz="2400" dirty="0">
                <a:solidFill>
                  <a:schemeClr val="bg1">
                    <a:lumMod val="95000"/>
                    <a:lumOff val="5000"/>
                  </a:schemeClr>
                </a:solidFill>
              </a:rPr>
              <a:t>And may this strength stay with you your whole life through.</a:t>
            </a:r>
          </a:p>
          <a:p>
            <a:r>
              <a:rPr lang="en-US" sz="2400" dirty="0">
                <a:solidFill>
                  <a:schemeClr val="bg1">
                    <a:lumMod val="95000"/>
                    <a:lumOff val="5000"/>
                  </a:schemeClr>
                </a:solidFill>
              </a:rPr>
              <a:t>May the strength of the ancestors encircle you.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childTnLst>
                                </p:cTn>
                              </p:par>
                            </p:childTnLst>
                          </p:cTn>
                        </p:par>
                        <p:par>
                          <p:cTn id="8" fill="hold">
                            <p:stCondLst>
                              <p:cond delay="30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3000"/>
                                        <p:tgtEl>
                                          <p:spTgt spid="10"/>
                                        </p:tgtEl>
                                      </p:cBhvr>
                                    </p:animEffect>
                                  </p:childTnLst>
                                </p:cTn>
                              </p:par>
                            </p:childTnLst>
                          </p:cTn>
                        </p:par>
                        <p:par>
                          <p:cTn id="12" fill="hold">
                            <p:stCondLst>
                              <p:cond delay="6000"/>
                            </p:stCondLst>
                            <p:childTnLst>
                              <p:par>
                                <p:cTn id="13" presetID="10" presetClass="entr" presetSubtype="0"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3000"/>
                                        <p:tgtEl>
                                          <p:spTgt spid="14"/>
                                        </p:tgtEl>
                                      </p:cBhvr>
                                    </p:animEffect>
                                  </p:childTnLst>
                                </p:cTn>
                              </p:par>
                            </p:childTnLst>
                          </p:cTn>
                        </p:par>
                        <p:par>
                          <p:cTn id="16" fill="hold">
                            <p:stCondLst>
                              <p:cond delay="90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3000"/>
                                        <p:tgtEl>
                                          <p:spTgt spid="12"/>
                                        </p:tgtEl>
                                      </p:cBhvr>
                                    </p:animEffect>
                                  </p:childTnLst>
                                </p:cTn>
                              </p:par>
                            </p:childTnLst>
                          </p:cTn>
                        </p:par>
                        <p:par>
                          <p:cTn id="20" fill="hold">
                            <p:stCondLst>
                              <p:cond delay="12000"/>
                            </p:stCondLst>
                            <p:childTnLst>
                              <p:par>
                                <p:cTn id="21" presetID="10" presetClass="entr" presetSubtype="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3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indoor, shop, several&#10;&#10;Description automatically generated">
            <a:extLst>
              <a:ext uri="{FF2B5EF4-FFF2-40B4-BE49-F238E27FC236}">
                <a16:creationId xmlns:a16="http://schemas.microsoft.com/office/drawing/2014/main" id="{9BCBA570-09A3-4589-B1A7-03C19BD1158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931" r="27931"/>
          <a:stretch/>
        </p:blipFill>
        <p:spPr>
          <a:xfrm>
            <a:off x="-1713672" y="318046"/>
            <a:ext cx="7156174" cy="5367131"/>
          </a:xfrm>
          <a:prstGeom prst="rect">
            <a:avLst/>
          </a:prstGeom>
        </p:spPr>
      </p:pic>
      <p:pic>
        <p:nvPicPr>
          <p:cNvPr id="8" name="Content Placeholder 3" descr="A picture containing indoor, flower, table, decorated&#10;&#10;Description automatically generated">
            <a:extLst>
              <a:ext uri="{FF2B5EF4-FFF2-40B4-BE49-F238E27FC236}">
                <a16:creationId xmlns:a16="http://schemas.microsoft.com/office/drawing/2014/main" id="{A51A7572-4193-489F-9DF2-8D3903B5917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776" t="1439" r="-7776" b="-1439"/>
          <a:stretch/>
        </p:blipFill>
        <p:spPr>
          <a:xfrm>
            <a:off x="5824452" y="2587286"/>
            <a:ext cx="6573320" cy="3994205"/>
          </a:xfrm>
          <a:prstGeom prst="rect">
            <a:avLst/>
          </a:prstGeom>
          <a:effectLst>
            <a:outerShdw blurRad="25400" dir="17880000">
              <a:srgbClr val="000000">
                <a:alpha val="46000"/>
              </a:srgbClr>
            </a:outerShdw>
          </a:effectLst>
        </p:spPr>
      </p:pic>
    </p:spTree>
    <p:extLst>
      <p:ext uri="{BB962C8B-B14F-4D97-AF65-F5344CB8AC3E}">
        <p14:creationId xmlns:p14="http://schemas.microsoft.com/office/powerpoint/2010/main" val="182602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65016" y="193963"/>
            <a:ext cx="10972803" cy="830997"/>
          </a:xfrm>
          <a:prstGeom prst="rect">
            <a:avLst/>
          </a:prstGeom>
          <a:solidFill>
            <a:schemeClr val="accent3">
              <a:lumMod val="20000"/>
              <a:lumOff val="80000"/>
            </a:schemeClr>
          </a:solidFill>
        </p:spPr>
        <p:txBody>
          <a:bodyPr wrap="square" rtlCol="0">
            <a:spAutoFit/>
          </a:bodyPr>
          <a:lstStyle/>
          <a:p>
            <a:r>
              <a:rPr lang="en-US" sz="2400" dirty="0">
                <a:solidFill>
                  <a:schemeClr val="bg1">
                    <a:lumMod val="95000"/>
                    <a:lumOff val="5000"/>
                  </a:schemeClr>
                </a:solidFill>
              </a:rPr>
              <a:t>We are standing on the shoulders of the ones who came before us.</a:t>
            </a:r>
          </a:p>
          <a:p>
            <a:r>
              <a:rPr lang="en-US" sz="2400" dirty="0">
                <a:solidFill>
                  <a:schemeClr val="bg1">
                    <a:lumMod val="95000"/>
                    <a:lumOff val="5000"/>
                  </a:schemeClr>
                </a:solidFill>
              </a:rPr>
              <a:t>They are giving us their courage, and they say “We are glad you’re in this world.”</a:t>
            </a:r>
          </a:p>
        </p:txBody>
      </p:sp>
      <p:pic>
        <p:nvPicPr>
          <p:cNvPr id="11" name="Picture 10" descr="A picture containing text, person, young, suit&#10;&#10;Description automatically generated">
            <a:hlinkClick r:id="rId3" action="ppaction://hlinksldjump"/>
            <a:extLst>
              <a:ext uri="{FF2B5EF4-FFF2-40B4-BE49-F238E27FC236}">
                <a16:creationId xmlns:a16="http://schemas.microsoft.com/office/drawing/2014/main" id="{A70B36A4-431F-498D-9390-33D7EA6D1C61}"/>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18000"/>
                    </a14:imgEffect>
                    <a14:imgEffect>
                      <a14:colorTemperature colorTemp="7409"/>
                    </a14:imgEffect>
                    <a14:imgEffect>
                      <a14:saturation sat="116000"/>
                    </a14:imgEffect>
                    <a14:imgEffect>
                      <a14:brightnessContrast bright="16000"/>
                    </a14:imgEffect>
                  </a14:imgLayer>
                </a14:imgProps>
              </a:ext>
              <a:ext uri="{28A0092B-C50C-407E-A947-70E740481C1C}">
                <a14:useLocalDpi xmlns:a14="http://schemas.microsoft.com/office/drawing/2010/main" val="0"/>
              </a:ext>
            </a:extLst>
          </a:blip>
          <a:srcRect l="18735" t="10292" r="18942" b="30727"/>
          <a:stretch/>
        </p:blipFill>
        <p:spPr>
          <a:xfrm>
            <a:off x="402107" y="1344203"/>
            <a:ext cx="2327238" cy="3139123"/>
          </a:xfrm>
          <a:prstGeom prst="rect">
            <a:avLst/>
          </a:prstGeom>
          <a:ln w="12700">
            <a:noFill/>
          </a:ln>
        </p:spPr>
      </p:pic>
      <p:pic>
        <p:nvPicPr>
          <p:cNvPr id="12" name="Picture 11" descr="A picture containing text, person, black, old&#10;&#10;Description automatically generated">
            <a:extLst>
              <a:ext uri="{FF2B5EF4-FFF2-40B4-BE49-F238E27FC236}">
                <a16:creationId xmlns:a16="http://schemas.microsoft.com/office/drawing/2014/main" id="{5D8FDE6B-66C0-4914-8426-C9944C2A130F}"/>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colorTemperature colorTemp="6702"/>
                    </a14:imgEffect>
                    <a14:imgEffect>
                      <a14:saturation sat="44000"/>
                    </a14:imgEffect>
                    <a14:imgEffect>
                      <a14:brightnessContrast bright="10000" contrast="-25000"/>
                    </a14:imgEffect>
                  </a14:imgLayer>
                </a14:imgProps>
              </a:ext>
              <a:ext uri="{28A0092B-C50C-407E-A947-70E740481C1C}">
                <a14:useLocalDpi xmlns:a14="http://schemas.microsoft.com/office/drawing/2010/main" val="0"/>
              </a:ext>
            </a:extLst>
          </a:blip>
          <a:srcRect l="6145" t="17779" r="2195" b="5746"/>
          <a:stretch/>
        </p:blipFill>
        <p:spPr>
          <a:xfrm>
            <a:off x="3061925" y="3269674"/>
            <a:ext cx="2766399" cy="2975071"/>
          </a:xfrm>
          <a:prstGeom prst="rect">
            <a:avLst/>
          </a:prstGeom>
        </p:spPr>
      </p:pic>
      <p:pic>
        <p:nvPicPr>
          <p:cNvPr id="13" name="Content Placeholder 14" descr="A person sitting on a couch&#10;&#10;Description automatically generated with medium confidence">
            <a:extLst>
              <a:ext uri="{FF2B5EF4-FFF2-40B4-BE49-F238E27FC236}">
                <a16:creationId xmlns:a16="http://schemas.microsoft.com/office/drawing/2014/main" id="{131C78A9-DD90-4312-8310-52B9EE57AA66}"/>
              </a:ext>
            </a:extLst>
          </p:cNvPr>
          <p:cNvPicPr>
            <a:picLocks noGrp="1" noChangeAspect="1"/>
          </p:cNvPicPr>
          <p:nvPr>
            <p:ph idx="1"/>
          </p:nvPr>
        </p:nvPicPr>
        <p:blipFill>
          <a:blip r:embed="rId8" cstate="print">
            <a:extLst>
              <a:ext uri="{BEBA8EAE-BF5A-486C-A8C5-ECC9F3942E4B}">
                <a14:imgProps xmlns:a14="http://schemas.microsoft.com/office/drawing/2010/main">
                  <a14:imgLayer r:embed="rId9">
                    <a14:imgEffect>
                      <a14:colorTemperature colorTemp="7816"/>
                    </a14:imgEffect>
                    <a14:imgEffect>
                      <a14:saturation sat="33000"/>
                    </a14:imgEffect>
                    <a14:imgEffect>
                      <a14:brightnessContrast bright="31000"/>
                    </a14:imgEffect>
                  </a14:imgLayer>
                </a14:imgProps>
              </a:ext>
              <a:ext uri="{28A0092B-C50C-407E-A947-70E740481C1C}">
                <a14:useLocalDpi xmlns:a14="http://schemas.microsoft.com/office/drawing/2010/main" val="0"/>
              </a:ext>
            </a:extLst>
          </a:blip>
          <a:stretch>
            <a:fillRect/>
          </a:stretch>
        </p:blipFill>
        <p:spPr>
          <a:xfrm>
            <a:off x="6359236" y="2548797"/>
            <a:ext cx="2798619" cy="3639405"/>
          </a:xfrm>
          <a:ln w="12700">
            <a:noFill/>
          </a:ln>
        </p:spPr>
      </p:pic>
      <p:pic>
        <p:nvPicPr>
          <p:cNvPr id="14" name="Picture 13" descr="A picture containing text, door, wardrobe&#10;&#10;Description automatically generated">
            <a:extLst>
              <a:ext uri="{FF2B5EF4-FFF2-40B4-BE49-F238E27FC236}">
                <a16:creationId xmlns:a16="http://schemas.microsoft.com/office/drawing/2014/main" id="{910DDDC4-1E30-476E-AB67-6B61D692EBF1}"/>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sharpenSoften amount="13000"/>
                    </a14:imgEffect>
                    <a14:imgEffect>
                      <a14:colorTemperature colorTemp="5187"/>
                    </a14:imgEffect>
                    <a14:imgEffect>
                      <a14:brightnessContrast bright="1000" contrast="14000"/>
                    </a14:imgEffect>
                  </a14:imgLayer>
                </a14:imgProps>
              </a:ext>
              <a:ext uri="{28A0092B-C50C-407E-A947-70E740481C1C}">
                <a14:useLocalDpi xmlns:a14="http://schemas.microsoft.com/office/drawing/2010/main" val="0"/>
              </a:ext>
            </a:extLst>
          </a:blip>
          <a:srcRect l="39773" t="10195" r="32585" b="35948"/>
          <a:stretch/>
        </p:blipFill>
        <p:spPr>
          <a:xfrm>
            <a:off x="9700334" y="1717963"/>
            <a:ext cx="2318755" cy="34549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3000"/>
                                        <p:tgtEl>
                                          <p:spTgt spid="11"/>
                                        </p:tgtEl>
                                      </p:cBhvr>
                                    </p:animEffect>
                                  </p:childTnLst>
                                </p:cTn>
                              </p:par>
                            </p:childTnLst>
                          </p:cTn>
                        </p:par>
                        <p:par>
                          <p:cTn id="8" fill="hold">
                            <p:stCondLst>
                              <p:cond delay="30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3000"/>
                                        <p:tgtEl>
                                          <p:spTgt spid="12"/>
                                        </p:tgtEl>
                                      </p:cBhvr>
                                    </p:animEffect>
                                  </p:childTnLst>
                                </p:cTn>
                              </p:par>
                            </p:childTnLst>
                          </p:cTn>
                        </p:par>
                        <p:par>
                          <p:cTn id="12" fill="hold">
                            <p:stCondLst>
                              <p:cond delay="6000"/>
                            </p:stCondLst>
                            <p:childTnLst>
                              <p:par>
                                <p:cTn id="13" presetID="10"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3000"/>
                                        <p:tgtEl>
                                          <p:spTgt spid="13"/>
                                        </p:tgtEl>
                                      </p:cBhvr>
                                    </p:animEffect>
                                  </p:childTnLst>
                                </p:cTn>
                              </p:par>
                            </p:childTnLst>
                          </p:cTn>
                        </p:par>
                        <p:par>
                          <p:cTn id="16" fill="hold">
                            <p:stCondLst>
                              <p:cond delay="9000"/>
                            </p:stCondLst>
                            <p:childTnLst>
                              <p:par>
                                <p:cTn id="17" presetID="10"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3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4" descr="A person with a beard and glasses&#10;&#10;Description automatically generated with medium confidence">
            <a:extLst>
              <a:ext uri="{FF2B5EF4-FFF2-40B4-BE49-F238E27FC236}">
                <a16:creationId xmlns:a16="http://schemas.microsoft.com/office/drawing/2014/main" id="{54F053A7-703E-4EAA-9170-988625E7AA57}"/>
              </a:ext>
            </a:extLst>
          </p:cNvPr>
          <p:cNvPicPr>
            <a:picLocks noGrp="1" noChangeAspect="1"/>
          </p:cNvPicPr>
          <p:nvPr>
            <p:ph idx="4294967295"/>
          </p:nvPr>
        </p:nvPicPr>
        <p:blipFill rotWithShape="1">
          <a:blip r:embed="rId3" cstate="print">
            <a:extLst>
              <a:ext uri="{BEBA8EAE-BF5A-486C-A8C5-ECC9F3942E4B}">
                <a14:imgProps xmlns:a14="http://schemas.microsoft.com/office/drawing/2010/main">
                  <a14:imgLayer r:embed="rId4">
                    <a14:imgEffect>
                      <a14:colorTemperature colorTemp="9025"/>
                    </a14:imgEffect>
                    <a14:imgEffect>
                      <a14:saturation sat="8000"/>
                    </a14:imgEffect>
                    <a14:imgEffect>
                      <a14:brightnessContrast bright="11000" contrast="9000"/>
                    </a14:imgEffect>
                  </a14:imgLayer>
                </a14:imgProps>
              </a:ext>
              <a:ext uri="{28A0092B-C50C-407E-A947-70E740481C1C}">
                <a14:useLocalDpi xmlns:a14="http://schemas.microsoft.com/office/drawing/2010/main" val="0"/>
              </a:ext>
            </a:extLst>
          </a:blip>
          <a:srcRect l="2445" t="4133" r="2391" b="10494"/>
          <a:stretch/>
        </p:blipFill>
        <p:spPr>
          <a:xfrm>
            <a:off x="748146" y="3311524"/>
            <a:ext cx="1921594" cy="2673638"/>
          </a:xfrm>
          <a:ln>
            <a:noFill/>
          </a:ln>
        </p:spPr>
      </p:pic>
      <p:sp>
        <p:nvSpPr>
          <p:cNvPr id="4" name="TextBox 3"/>
          <p:cNvSpPr txBox="1"/>
          <p:nvPr/>
        </p:nvSpPr>
        <p:spPr>
          <a:xfrm>
            <a:off x="304798" y="263236"/>
            <a:ext cx="5957455" cy="1569660"/>
          </a:xfrm>
          <a:prstGeom prst="rect">
            <a:avLst/>
          </a:prstGeom>
          <a:solidFill>
            <a:schemeClr val="accent3">
              <a:lumMod val="20000"/>
              <a:lumOff val="80000"/>
            </a:schemeClr>
          </a:solidFill>
        </p:spPr>
        <p:txBody>
          <a:bodyPr wrap="square" rtlCol="0">
            <a:spAutoFit/>
          </a:bodyPr>
          <a:lstStyle/>
          <a:p>
            <a:r>
              <a:rPr lang="en-US" sz="2400" dirty="0">
                <a:solidFill>
                  <a:schemeClr val="bg1">
                    <a:lumMod val="95000"/>
                    <a:lumOff val="5000"/>
                  </a:schemeClr>
                </a:solidFill>
              </a:rPr>
              <a:t>May you have all your choices. </a:t>
            </a:r>
          </a:p>
          <a:p>
            <a:r>
              <a:rPr lang="en-US" sz="2400" dirty="0">
                <a:solidFill>
                  <a:schemeClr val="bg1">
                    <a:lumMod val="95000"/>
                    <a:lumOff val="5000"/>
                  </a:schemeClr>
                </a:solidFill>
              </a:rPr>
              <a:t>May you have all your voices.</a:t>
            </a:r>
          </a:p>
          <a:p>
            <a:r>
              <a:rPr lang="en-US" sz="2400" dirty="0">
                <a:solidFill>
                  <a:schemeClr val="bg1">
                    <a:lumMod val="95000"/>
                    <a:lumOff val="5000"/>
                  </a:schemeClr>
                </a:solidFill>
              </a:rPr>
              <a:t>May your wisdom now be heard.</a:t>
            </a:r>
          </a:p>
          <a:p>
            <a:r>
              <a:rPr lang="en-US" sz="2400" dirty="0">
                <a:solidFill>
                  <a:schemeClr val="bg1">
                    <a:lumMod val="95000"/>
                    <a:lumOff val="5000"/>
                  </a:schemeClr>
                </a:solidFill>
              </a:rPr>
              <a:t>They say “We are glad you’re in this world.”</a:t>
            </a:r>
          </a:p>
        </p:txBody>
      </p:sp>
      <p:pic>
        <p:nvPicPr>
          <p:cNvPr id="7" name="Content Placeholder 4" descr="A portrait of a person&#10;&#10;Description automatically generated">
            <a:extLst>
              <a:ext uri="{FF2B5EF4-FFF2-40B4-BE49-F238E27FC236}">
                <a16:creationId xmlns:a16="http://schemas.microsoft.com/office/drawing/2014/main" id="{F89A35AF-C549-4F27-ABAA-199854FB6CBF}"/>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12000"/>
                    </a14:imgEffect>
                    <a14:imgEffect>
                      <a14:colorTemperature colorTemp="5389"/>
                    </a14:imgEffect>
                    <a14:imgEffect>
                      <a14:brightnessContrast bright="31000" contrast="11000"/>
                    </a14:imgEffect>
                  </a14:imgLayer>
                </a14:imgProps>
              </a:ext>
              <a:ext uri="{28A0092B-C50C-407E-A947-70E740481C1C}">
                <a14:useLocalDpi xmlns:a14="http://schemas.microsoft.com/office/drawing/2010/main" val="0"/>
              </a:ext>
            </a:extLst>
          </a:blip>
          <a:srcRect l="13981" t="11153" r="15041" b="23520"/>
          <a:stretch/>
        </p:blipFill>
        <p:spPr>
          <a:xfrm>
            <a:off x="6462197" y="1787236"/>
            <a:ext cx="1905949" cy="2590799"/>
          </a:xfrm>
          <a:prstGeom prst="rect">
            <a:avLst/>
          </a:prstGeom>
          <a:ln w="12700">
            <a:noFill/>
          </a:ln>
          <a:effectLst>
            <a:outerShdw blurRad="25400" dir="17880000">
              <a:srgbClr val="000000">
                <a:alpha val="46000"/>
              </a:srgbClr>
            </a:outerShdw>
            <a:softEdge rad="63500"/>
          </a:effectLst>
        </p:spPr>
      </p:pic>
      <p:pic>
        <p:nvPicPr>
          <p:cNvPr id="8" name="Content Placeholder 4" descr="A picture containing text&#10;&#10;Description automatically generated">
            <a:extLst>
              <a:ext uri="{FF2B5EF4-FFF2-40B4-BE49-F238E27FC236}">
                <a16:creationId xmlns:a16="http://schemas.microsoft.com/office/drawing/2014/main" id="{823E7093-346D-467A-9BE2-994DC4582ABC}"/>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colorTemperature colorTemp="4985"/>
                    </a14:imgEffect>
                    <a14:imgEffect>
                      <a14:brightnessContrast bright="7000" contrast="2000"/>
                    </a14:imgEffect>
                  </a14:imgLayer>
                </a14:imgProps>
              </a:ext>
              <a:ext uri="{28A0092B-C50C-407E-A947-70E740481C1C}">
                <a14:useLocalDpi xmlns:a14="http://schemas.microsoft.com/office/drawing/2010/main" val="0"/>
              </a:ext>
            </a:extLst>
          </a:blip>
          <a:srcRect l="4126" t="4876" r="3237" b="6907"/>
          <a:stretch/>
        </p:blipFill>
        <p:spPr>
          <a:xfrm>
            <a:off x="9628909" y="3835029"/>
            <a:ext cx="2064327" cy="2813478"/>
          </a:xfrm>
          <a:prstGeom prst="rect">
            <a:avLst/>
          </a:prstGeom>
          <a:ln w="12700">
            <a:noFill/>
          </a:ln>
          <a:effectLst>
            <a:outerShdw blurRad="25400" dir="17880000">
              <a:srgbClr val="000000">
                <a:alpha val="46000"/>
              </a:srgbClr>
            </a:outerShdw>
          </a:effectLst>
        </p:spPr>
      </p:pic>
      <p:pic>
        <p:nvPicPr>
          <p:cNvPr id="9" name="Picture 8" descr="A picture containing text, posing, old, picture frame&#10;&#10;Description automatically generated">
            <a:extLst>
              <a:ext uri="{FF2B5EF4-FFF2-40B4-BE49-F238E27FC236}">
                <a16:creationId xmlns:a16="http://schemas.microsoft.com/office/drawing/2014/main" id="{4F061890-418B-4403-9B64-BCA149F6DF01}"/>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sharpenSoften amount="24000"/>
                    </a14:imgEffect>
                    <a14:imgEffect>
                      <a14:colorTemperature colorTemp="5591"/>
                    </a14:imgEffect>
                    <a14:imgEffect>
                      <a14:brightnessContrast bright="21000" contrast="8000"/>
                    </a14:imgEffect>
                  </a14:imgLayer>
                </a14:imgProps>
              </a:ext>
              <a:ext uri="{28A0092B-C50C-407E-A947-70E740481C1C}">
                <a14:useLocalDpi xmlns:a14="http://schemas.microsoft.com/office/drawing/2010/main" val="0"/>
              </a:ext>
            </a:extLst>
          </a:blip>
          <a:srcRect l="8022" t="8696" r="8903" b="7994"/>
          <a:stretch/>
        </p:blipFill>
        <p:spPr>
          <a:xfrm>
            <a:off x="9667147" y="249381"/>
            <a:ext cx="2233906" cy="3138288"/>
          </a:xfrm>
          <a:prstGeom prst="rect">
            <a:avLst/>
          </a:prstGeom>
        </p:spPr>
      </p:pic>
      <p:pic>
        <p:nvPicPr>
          <p:cNvPr id="11" name="Content Placeholder 5">
            <a:extLst>
              <a:ext uri="{FF2B5EF4-FFF2-40B4-BE49-F238E27FC236}">
                <a16:creationId xmlns:a16="http://schemas.microsoft.com/office/drawing/2014/main" id="{6E5EE800-2F84-4201-B3CD-DA3C29C1D869}"/>
              </a:ext>
            </a:extLst>
          </p:cNvPr>
          <p:cNvPicPr>
            <a:picLocks noChangeAspect="1"/>
          </p:cNvPicPr>
          <p:nvPr/>
        </p:nvPicPr>
        <p:blipFill>
          <a:blip r:embed="rId11" cstate="print">
            <a:extLst>
              <a:ext uri="{BEBA8EAE-BF5A-486C-A8C5-ECC9F3942E4B}">
                <a14:imgProps xmlns:a14="http://schemas.microsoft.com/office/drawing/2010/main">
                  <a14:imgLayer r:embed="rId12">
                    <a14:imgEffect>
                      <a14:colorTemperature colorTemp="4985"/>
                    </a14:imgEffect>
                    <a14:imgEffect>
                      <a14:saturation sat="108000"/>
                    </a14:imgEffect>
                    <a14:imgEffect>
                      <a14:brightnessContrast bright="16000"/>
                    </a14:imgEffect>
                  </a14:imgLayer>
                </a14:imgProps>
              </a:ext>
              <a:ext uri="{28A0092B-C50C-407E-A947-70E740481C1C}">
                <a14:useLocalDpi xmlns:a14="http://schemas.microsoft.com/office/drawing/2010/main" val="0"/>
              </a:ext>
            </a:extLst>
          </a:blip>
          <a:stretch>
            <a:fillRect/>
          </a:stretch>
        </p:blipFill>
        <p:spPr>
          <a:xfrm>
            <a:off x="3140628" y="3814903"/>
            <a:ext cx="6031081" cy="2170260"/>
          </a:xfrm>
          <a:prstGeom prst="rect">
            <a:avLst/>
          </a:prstGeom>
          <a:effectLst>
            <a:outerShdw blurRad="25400" dir="17880000">
              <a:srgbClr val="000000">
                <a:alpha val="46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3000"/>
                                        <p:tgtEl>
                                          <p:spTgt spid="6"/>
                                        </p:tgtEl>
                                      </p:cBhvr>
                                    </p:animEffect>
                                  </p:childTnLst>
                                </p:cTn>
                              </p:par>
                            </p:childTnLst>
                          </p:cTn>
                        </p:par>
                        <p:par>
                          <p:cTn id="8" fill="hold">
                            <p:stCondLst>
                              <p:cond delay="30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3000"/>
                                        <p:tgtEl>
                                          <p:spTgt spid="7"/>
                                        </p:tgtEl>
                                      </p:cBhvr>
                                    </p:animEffect>
                                  </p:childTnLst>
                                </p:cTn>
                              </p:par>
                            </p:childTnLst>
                          </p:cTn>
                        </p:par>
                        <p:par>
                          <p:cTn id="12" fill="hold">
                            <p:stCondLst>
                              <p:cond delay="6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3000"/>
                                        <p:tgtEl>
                                          <p:spTgt spid="8"/>
                                        </p:tgtEl>
                                      </p:cBhvr>
                                    </p:animEffect>
                                  </p:childTnLst>
                                </p:cTn>
                              </p:par>
                            </p:childTnLst>
                          </p:cTn>
                        </p:par>
                        <p:par>
                          <p:cTn id="16" fill="hold">
                            <p:stCondLst>
                              <p:cond delay="9000"/>
                            </p:stCondLst>
                            <p:childTnLst>
                              <p:par>
                                <p:cTn id="17" presetID="10"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3000"/>
                                        <p:tgtEl>
                                          <p:spTgt spid="9"/>
                                        </p:tgtEl>
                                      </p:cBhvr>
                                    </p:animEffect>
                                  </p:childTnLst>
                                </p:cTn>
                              </p:par>
                            </p:childTnLst>
                          </p:cTn>
                        </p:par>
                        <p:par>
                          <p:cTn id="20" fill="hold">
                            <p:stCondLst>
                              <p:cond delay="12000"/>
                            </p:stCondLst>
                            <p:childTnLst>
                              <p:par>
                                <p:cTn id="21" presetID="10"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3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black, white, person&#10;&#10;Description automatically generated">
            <a:extLst>
              <a:ext uri="{FF2B5EF4-FFF2-40B4-BE49-F238E27FC236}">
                <a16:creationId xmlns:a16="http://schemas.microsoft.com/office/drawing/2014/main" id="{85F4D65A-3A29-4DD0-A550-94A340314E4A}"/>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7347"/>
                    </a14:imgEffect>
                    <a14:imgEffect>
                      <a14:saturation sat="67000"/>
                    </a14:imgEffect>
                    <a14:imgEffect>
                      <a14:brightnessContrast bright="14000" contrast="27000"/>
                    </a14:imgEffect>
                  </a14:imgLayer>
                </a14:imgProps>
              </a:ext>
              <a:ext uri="{28A0092B-C50C-407E-A947-70E740481C1C}">
                <a14:useLocalDpi xmlns:a14="http://schemas.microsoft.com/office/drawing/2010/main" val="0"/>
              </a:ext>
            </a:extLst>
          </a:blip>
          <a:stretch>
            <a:fillRect/>
          </a:stretch>
        </p:blipFill>
        <p:spPr>
          <a:xfrm>
            <a:off x="251156" y="2438373"/>
            <a:ext cx="1785463" cy="2179738"/>
          </a:xfrm>
          <a:prstGeom prst="rect">
            <a:avLst/>
          </a:prstGeom>
          <a:ln w="12700">
            <a:noFill/>
          </a:ln>
        </p:spPr>
      </p:pic>
      <p:pic>
        <p:nvPicPr>
          <p:cNvPr id="5" name="Picture 4" descr="A picture containing person, person, old&#10;&#10;Description automatically generated">
            <a:extLst>
              <a:ext uri="{FF2B5EF4-FFF2-40B4-BE49-F238E27FC236}">
                <a16:creationId xmlns:a16="http://schemas.microsoft.com/office/drawing/2014/main" id="{585BE449-84FE-47E0-94C4-758F2758AA72}"/>
              </a:ext>
            </a:extLst>
          </p:cNvPr>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7448"/>
                    </a14:imgEffect>
                  </a14:imgLayer>
                </a14:imgProps>
              </a:ext>
              <a:ext uri="{28A0092B-C50C-407E-A947-70E740481C1C}">
                <a14:useLocalDpi xmlns:a14="http://schemas.microsoft.com/office/drawing/2010/main" val="0"/>
              </a:ext>
            </a:extLst>
          </a:blip>
          <a:stretch>
            <a:fillRect/>
          </a:stretch>
        </p:blipFill>
        <p:spPr>
          <a:xfrm>
            <a:off x="1493853" y="4378006"/>
            <a:ext cx="1886656" cy="2128649"/>
          </a:xfrm>
          <a:prstGeom prst="rect">
            <a:avLst/>
          </a:prstGeom>
          <a:ln w="12700">
            <a:noFill/>
          </a:ln>
        </p:spPr>
      </p:pic>
      <p:pic>
        <p:nvPicPr>
          <p:cNvPr id="7" name="Picture 6" descr="A picture containing person, posing, old&#10;&#10;Description automatically generated">
            <a:extLst>
              <a:ext uri="{FF2B5EF4-FFF2-40B4-BE49-F238E27FC236}">
                <a16:creationId xmlns:a16="http://schemas.microsoft.com/office/drawing/2014/main" id="{22F355F4-396E-46A7-B972-063A58342D8E}"/>
              </a:ext>
            </a:extLst>
          </p:cNvPr>
          <p:cNvPicPr>
            <a:picLocks noChangeAspect="1"/>
          </p:cNvPicPr>
          <p:nvPr/>
        </p:nvPicPr>
        <p:blipFill>
          <a:blip r:embed="rId7" cstate="print">
            <a:extLst>
              <a:ext uri="{BEBA8EAE-BF5A-486C-A8C5-ECC9F3942E4B}">
                <a14:imgProps xmlns:a14="http://schemas.microsoft.com/office/drawing/2010/main">
                  <a14:imgLayer r:embed="rId8">
                    <a14:imgEffect>
                      <a14:colorTemperature colorTemp="5131"/>
                    </a14:imgEffect>
                    <a14:imgEffect>
                      <a14:saturation sat="14000"/>
                    </a14:imgEffect>
                    <a14:imgEffect>
                      <a14:brightnessContrast bright="24000"/>
                    </a14:imgEffect>
                  </a14:imgLayer>
                </a14:imgProps>
              </a:ext>
              <a:ext uri="{28A0092B-C50C-407E-A947-70E740481C1C}">
                <a14:useLocalDpi xmlns:a14="http://schemas.microsoft.com/office/drawing/2010/main" val="0"/>
              </a:ext>
            </a:extLst>
          </a:blip>
          <a:stretch>
            <a:fillRect/>
          </a:stretch>
        </p:blipFill>
        <p:spPr>
          <a:xfrm>
            <a:off x="8393095" y="4154565"/>
            <a:ext cx="1932174" cy="2335912"/>
          </a:xfrm>
          <a:prstGeom prst="rect">
            <a:avLst/>
          </a:prstGeom>
          <a:ln w="12700">
            <a:noFill/>
          </a:ln>
        </p:spPr>
      </p:pic>
      <p:pic>
        <p:nvPicPr>
          <p:cNvPr id="9" name="Picture 8" descr="A picture containing text, gallery, room, scene&#10;&#10;Description automatically generated">
            <a:extLst>
              <a:ext uri="{FF2B5EF4-FFF2-40B4-BE49-F238E27FC236}">
                <a16:creationId xmlns:a16="http://schemas.microsoft.com/office/drawing/2014/main" id="{9126458B-41DC-4443-B6B8-9BDF35869D0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505200" y="2071654"/>
            <a:ext cx="4801718" cy="4439982"/>
          </a:xfrm>
          <a:prstGeom prst="rect">
            <a:avLst/>
          </a:prstGeom>
        </p:spPr>
      </p:pic>
      <p:pic>
        <p:nvPicPr>
          <p:cNvPr id="10" name="Content Placeholder 4" descr="A framed picture of a person&#10;&#10;Description automatically generated with medium confidence">
            <a:extLst>
              <a:ext uri="{FF2B5EF4-FFF2-40B4-BE49-F238E27FC236}">
                <a16:creationId xmlns:a16="http://schemas.microsoft.com/office/drawing/2014/main" id="{6D91D9C3-DD54-4F59-91F3-5B5D2EAD142D}"/>
              </a:ext>
            </a:extLst>
          </p:cNvPr>
          <p:cNvPicPr>
            <a:picLocks noGrp="1" noChangeAspect="1"/>
          </p:cNvPicPr>
          <p:nvPr>
            <p:ph idx="1"/>
          </p:nvPr>
        </p:nvPicPr>
        <p:blipFill>
          <a:blip r:embed="rId10" cstate="print">
            <a:extLst>
              <a:ext uri="{28A0092B-C50C-407E-A947-70E740481C1C}">
                <a14:useLocalDpi xmlns:a14="http://schemas.microsoft.com/office/drawing/2010/main" val="0"/>
              </a:ext>
            </a:extLst>
          </a:blip>
          <a:stretch>
            <a:fillRect/>
          </a:stretch>
        </p:blipFill>
        <p:spPr>
          <a:xfrm>
            <a:off x="10180474" y="180110"/>
            <a:ext cx="1842689" cy="2202872"/>
          </a:xfrm>
        </p:spPr>
      </p:pic>
      <p:pic>
        <p:nvPicPr>
          <p:cNvPr id="8" name="Picture 7" descr="A person with a beard&#10;&#10;Description automatically generated with medium confidence">
            <a:extLst>
              <a:ext uri="{FF2B5EF4-FFF2-40B4-BE49-F238E27FC236}">
                <a16:creationId xmlns:a16="http://schemas.microsoft.com/office/drawing/2014/main" id="{3A383CFF-F1AB-4941-BE3F-01E88BFEEEC1}"/>
              </a:ext>
            </a:extLst>
          </p:cNvPr>
          <p:cNvPicPr>
            <a:picLocks noChangeAspect="1"/>
          </p:cNvPicPr>
          <p:nvPr/>
        </p:nvPicPr>
        <p:blipFill>
          <a:blip r:embed="rId11" cstate="print">
            <a:extLst>
              <a:ext uri="{BEBA8EAE-BF5A-486C-A8C5-ECC9F3942E4B}">
                <a14:imgProps xmlns:a14="http://schemas.microsoft.com/office/drawing/2010/main">
                  <a14:imgLayer r:embed="rId12">
                    <a14:imgEffect>
                      <a14:colorTemperature colorTemp="5131"/>
                    </a14:imgEffect>
                    <a14:imgEffect>
                      <a14:saturation sat="28000"/>
                    </a14:imgEffect>
                    <a14:imgEffect>
                      <a14:brightnessContrast bright="10000"/>
                    </a14:imgEffect>
                  </a14:imgLayer>
                </a14:imgProps>
              </a:ext>
              <a:ext uri="{28A0092B-C50C-407E-A947-70E740481C1C}">
                <a14:useLocalDpi xmlns:a14="http://schemas.microsoft.com/office/drawing/2010/main" val="0"/>
              </a:ext>
            </a:extLst>
          </a:blip>
          <a:stretch>
            <a:fillRect/>
          </a:stretch>
        </p:blipFill>
        <p:spPr>
          <a:xfrm>
            <a:off x="9836727" y="2451667"/>
            <a:ext cx="1837008" cy="2187524"/>
          </a:xfrm>
          <a:prstGeom prst="rect">
            <a:avLst/>
          </a:prstGeom>
          <a:ln w="12700">
            <a:noFill/>
          </a:ln>
        </p:spPr>
      </p:pic>
      <p:sp>
        <p:nvSpPr>
          <p:cNvPr id="4" name="TextBox 3"/>
          <p:cNvSpPr txBox="1"/>
          <p:nvPr/>
        </p:nvSpPr>
        <p:spPr>
          <a:xfrm>
            <a:off x="2410690" y="221673"/>
            <a:ext cx="7655301" cy="1569660"/>
          </a:xfrm>
          <a:prstGeom prst="rect">
            <a:avLst/>
          </a:prstGeom>
          <a:solidFill>
            <a:schemeClr val="accent3">
              <a:lumMod val="20000"/>
              <a:lumOff val="80000"/>
            </a:schemeClr>
          </a:solidFill>
        </p:spPr>
        <p:txBody>
          <a:bodyPr wrap="square" rtlCol="0">
            <a:spAutoFit/>
          </a:bodyPr>
          <a:lstStyle/>
          <a:p>
            <a:r>
              <a:rPr lang="en-US" sz="2400" dirty="0">
                <a:solidFill>
                  <a:schemeClr val="bg1">
                    <a:lumMod val="95000"/>
                    <a:lumOff val="5000"/>
                  </a:schemeClr>
                </a:solidFill>
              </a:rPr>
              <a:t>May the trust of the ancestors be healing you.</a:t>
            </a:r>
          </a:p>
          <a:p>
            <a:r>
              <a:rPr lang="en-US" sz="2400" dirty="0">
                <a:solidFill>
                  <a:schemeClr val="bg1">
                    <a:lumMod val="95000"/>
                    <a:lumOff val="5000"/>
                  </a:schemeClr>
                </a:solidFill>
              </a:rPr>
              <a:t>May the trust of the ancestors be healing you.</a:t>
            </a:r>
          </a:p>
          <a:p>
            <a:r>
              <a:rPr lang="en-US" sz="2400" dirty="0">
                <a:solidFill>
                  <a:schemeClr val="bg1">
                    <a:lumMod val="95000"/>
                    <a:lumOff val="5000"/>
                  </a:schemeClr>
                </a:solidFill>
              </a:rPr>
              <a:t>And may this trust stay with you your whole life through.</a:t>
            </a:r>
          </a:p>
          <a:p>
            <a:r>
              <a:rPr lang="en-US" sz="2400" dirty="0">
                <a:solidFill>
                  <a:schemeClr val="bg1">
                    <a:lumMod val="95000"/>
                    <a:lumOff val="5000"/>
                  </a:schemeClr>
                </a:solidFill>
              </a:rPr>
              <a:t>May the trust of the ancestors be healing you.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3000"/>
                                        <p:tgtEl>
                                          <p:spTgt spid="9"/>
                                        </p:tgtEl>
                                      </p:cBhvr>
                                    </p:animEffect>
                                  </p:childTnLst>
                                </p:cTn>
                              </p:par>
                            </p:childTnLst>
                          </p:cTn>
                        </p:par>
                        <p:par>
                          <p:cTn id="8" fill="hold">
                            <p:stCondLst>
                              <p:cond delay="30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3000"/>
                                        <p:tgtEl>
                                          <p:spTgt spid="5"/>
                                        </p:tgtEl>
                                      </p:cBhvr>
                                    </p:animEffect>
                                  </p:childTnLst>
                                </p:cTn>
                              </p:par>
                            </p:childTnLst>
                          </p:cTn>
                        </p:par>
                        <p:par>
                          <p:cTn id="12" fill="hold">
                            <p:stCondLst>
                              <p:cond delay="6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3000"/>
                                        <p:tgtEl>
                                          <p:spTgt spid="6"/>
                                        </p:tgtEl>
                                      </p:cBhvr>
                                    </p:animEffect>
                                  </p:childTnLst>
                                </p:cTn>
                              </p:par>
                            </p:childTnLst>
                          </p:cTn>
                        </p:par>
                        <p:par>
                          <p:cTn id="16" fill="hold">
                            <p:stCondLst>
                              <p:cond delay="9000"/>
                            </p:stCondLst>
                            <p:childTnLst>
                              <p:par>
                                <p:cTn id="17" presetID="10"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3000"/>
                                        <p:tgtEl>
                                          <p:spTgt spid="10"/>
                                        </p:tgtEl>
                                      </p:cBhvr>
                                    </p:animEffect>
                                  </p:childTnLst>
                                </p:cTn>
                              </p:par>
                            </p:childTnLst>
                          </p:cTn>
                        </p:par>
                        <p:par>
                          <p:cTn id="20" fill="hold">
                            <p:stCondLst>
                              <p:cond delay="12000"/>
                            </p:stCondLst>
                            <p:childTnLst>
                              <p:par>
                                <p:cTn id="21" presetID="10"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3000"/>
                                        <p:tgtEl>
                                          <p:spTgt spid="8"/>
                                        </p:tgtEl>
                                      </p:cBhvr>
                                    </p:animEffect>
                                  </p:childTnLst>
                                </p:cTn>
                              </p:par>
                            </p:childTnLst>
                          </p:cTn>
                        </p:par>
                        <p:par>
                          <p:cTn id="24" fill="hold">
                            <p:stCondLst>
                              <p:cond delay="15000"/>
                            </p:stCondLst>
                            <p:childTnLst>
                              <p:par>
                                <p:cTn id="25" presetID="10" presetClass="entr" presetSubtype="0"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4" name="Picture 4" descr="https://i0.wp.com/artistsandclimatechange.com/wp-content/uploads/2019/07/ScreenShot2018-01-05at12.48.57PM-2-e1563652683980.jpeg?fit=820%2C492&amp;ssl=1"/>
          <p:cNvPicPr>
            <a:picLocks noChangeAspect="1" noChangeArrowheads="1"/>
          </p:cNvPicPr>
          <p:nvPr/>
        </p:nvPicPr>
        <p:blipFill>
          <a:blip r:embed="rId3" cstate="print"/>
          <a:srcRect/>
          <a:stretch>
            <a:fillRect/>
          </a:stretch>
        </p:blipFill>
        <p:spPr bwMode="auto">
          <a:xfrm>
            <a:off x="5500254" y="2579716"/>
            <a:ext cx="6691745" cy="4015047"/>
          </a:xfrm>
          <a:prstGeom prst="rect">
            <a:avLst/>
          </a:prstGeom>
          <a:noFill/>
        </p:spPr>
      </p:pic>
      <p:pic>
        <p:nvPicPr>
          <p:cNvPr id="81922" name="Picture 2" descr="Picture"/>
          <p:cNvPicPr>
            <a:picLocks noChangeAspect="1" noChangeArrowheads="1"/>
          </p:cNvPicPr>
          <p:nvPr/>
        </p:nvPicPr>
        <p:blipFill>
          <a:blip r:embed="rId4" cstate="print"/>
          <a:srcRect/>
          <a:stretch>
            <a:fillRect/>
          </a:stretch>
        </p:blipFill>
        <p:spPr bwMode="auto">
          <a:xfrm>
            <a:off x="623454" y="256310"/>
            <a:ext cx="6276109" cy="5100808"/>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16181" y="346364"/>
            <a:ext cx="9337965" cy="830997"/>
          </a:xfrm>
          <a:prstGeom prst="rect">
            <a:avLst/>
          </a:prstGeom>
          <a:solidFill>
            <a:schemeClr val="accent3">
              <a:lumMod val="20000"/>
              <a:lumOff val="80000"/>
            </a:schemeClr>
          </a:solidFill>
        </p:spPr>
        <p:txBody>
          <a:bodyPr wrap="square" rtlCol="0">
            <a:spAutoFit/>
          </a:bodyPr>
          <a:lstStyle/>
          <a:p>
            <a:r>
              <a:rPr lang="en-US" sz="2400" dirty="0">
                <a:solidFill>
                  <a:schemeClr val="bg1">
                    <a:lumMod val="95000"/>
                    <a:lumOff val="5000"/>
                  </a:schemeClr>
                </a:solidFill>
              </a:rPr>
              <a:t>We are lifting up our vision to the ones who will come after.</a:t>
            </a:r>
          </a:p>
          <a:p>
            <a:r>
              <a:rPr lang="en-US" sz="2400" dirty="0">
                <a:solidFill>
                  <a:schemeClr val="bg1">
                    <a:lumMod val="95000"/>
                    <a:lumOff val="5000"/>
                  </a:schemeClr>
                </a:solidFill>
              </a:rPr>
              <a:t>We are sending them our courage, as they wait to come into this world.</a:t>
            </a:r>
          </a:p>
        </p:txBody>
      </p:sp>
      <p:sp>
        <p:nvSpPr>
          <p:cNvPr id="3" name="TextBox 2"/>
          <p:cNvSpPr txBox="1"/>
          <p:nvPr/>
        </p:nvSpPr>
        <p:spPr>
          <a:xfrm>
            <a:off x="2341418" y="1856509"/>
            <a:ext cx="184731" cy="646331"/>
          </a:xfrm>
          <a:prstGeom prst="rect">
            <a:avLst/>
          </a:prstGeom>
          <a:noFill/>
        </p:spPr>
        <p:txBody>
          <a:bodyPr wrap="none" rtlCol="0">
            <a:spAutoFit/>
          </a:bodyPr>
          <a:lstStyle/>
          <a:p>
            <a:endParaRPr lang="en-US" dirty="0"/>
          </a:p>
          <a:p>
            <a:endParaRPr lang="en-US" dirty="0"/>
          </a:p>
        </p:txBody>
      </p:sp>
      <p:sp>
        <p:nvSpPr>
          <p:cNvPr id="5" name="TextBox 4"/>
          <p:cNvSpPr txBox="1"/>
          <p:nvPr/>
        </p:nvSpPr>
        <p:spPr>
          <a:xfrm>
            <a:off x="1413164" y="1787236"/>
            <a:ext cx="184731" cy="646331"/>
          </a:xfrm>
          <a:prstGeom prst="rect">
            <a:avLst/>
          </a:prstGeom>
          <a:noFill/>
        </p:spPr>
        <p:txBody>
          <a:bodyPr wrap="none" rtlCol="0">
            <a:spAutoFit/>
          </a:bodyPr>
          <a:lstStyle/>
          <a:p>
            <a:endParaRPr lang="en-US" dirty="0"/>
          </a:p>
          <a:p>
            <a:endParaRPr lang="en-US" dirty="0"/>
          </a:p>
        </p:txBody>
      </p:sp>
      <p:pic>
        <p:nvPicPr>
          <p:cNvPr id="84994" name="Picture 2" descr="Pictures of Fetal Development Month-by-Month"/>
          <p:cNvPicPr>
            <a:picLocks noChangeAspect="1" noChangeArrowheads="1"/>
          </p:cNvPicPr>
          <p:nvPr/>
        </p:nvPicPr>
        <p:blipFill>
          <a:blip r:embed="rId3" cstate="print"/>
          <a:srcRect/>
          <a:stretch>
            <a:fillRect/>
          </a:stretch>
        </p:blipFill>
        <p:spPr bwMode="auto">
          <a:xfrm>
            <a:off x="8411216" y="1413163"/>
            <a:ext cx="3303006" cy="2244437"/>
          </a:xfrm>
          <a:prstGeom prst="rect">
            <a:avLst/>
          </a:prstGeom>
          <a:noFill/>
        </p:spPr>
      </p:pic>
      <p:pic>
        <p:nvPicPr>
          <p:cNvPr id="85000" name="Picture 8" descr="Pregnant woman meditating on bed"/>
          <p:cNvPicPr>
            <a:picLocks noChangeAspect="1" noChangeArrowheads="1"/>
          </p:cNvPicPr>
          <p:nvPr/>
        </p:nvPicPr>
        <p:blipFill>
          <a:blip r:embed="rId4" cstate="print"/>
          <a:srcRect/>
          <a:stretch>
            <a:fillRect/>
          </a:stretch>
        </p:blipFill>
        <p:spPr bwMode="auto">
          <a:xfrm>
            <a:off x="307976" y="1425340"/>
            <a:ext cx="4042352" cy="2273823"/>
          </a:xfrm>
          <a:prstGeom prst="rect">
            <a:avLst/>
          </a:prstGeom>
          <a:noFill/>
        </p:spPr>
      </p:pic>
      <p:pic>
        <p:nvPicPr>
          <p:cNvPr id="11" name="Picture 10" descr="13 Grandmothers.jpg"/>
          <p:cNvPicPr>
            <a:picLocks noChangeAspect="1"/>
          </p:cNvPicPr>
          <p:nvPr/>
        </p:nvPicPr>
        <p:blipFill>
          <a:blip r:embed="rId5" cstate="print"/>
          <a:stretch>
            <a:fillRect/>
          </a:stretch>
        </p:blipFill>
        <p:spPr>
          <a:xfrm>
            <a:off x="1553585" y="3045266"/>
            <a:ext cx="8728654" cy="339709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5000"/>
                                        </p:tgtEl>
                                        <p:attrNameLst>
                                          <p:attrName>style.visibility</p:attrName>
                                        </p:attrNameLst>
                                      </p:cBhvr>
                                      <p:to>
                                        <p:strVal val="visible"/>
                                      </p:to>
                                    </p:set>
                                    <p:animEffect transition="in" filter="fade">
                                      <p:cBhvr>
                                        <p:cTn id="7" dur="3000"/>
                                        <p:tgtEl>
                                          <p:spTgt spid="85000"/>
                                        </p:tgtEl>
                                      </p:cBhvr>
                                    </p:animEffect>
                                  </p:childTnLst>
                                </p:cTn>
                              </p:par>
                            </p:childTnLst>
                          </p:cTn>
                        </p:par>
                        <p:par>
                          <p:cTn id="8" fill="hold">
                            <p:stCondLst>
                              <p:cond delay="3000"/>
                            </p:stCondLst>
                            <p:childTnLst>
                              <p:par>
                                <p:cTn id="9" presetID="10" presetClass="entr" presetSubtype="0" fill="hold" nodeType="afterEffect">
                                  <p:stCondLst>
                                    <p:cond delay="0"/>
                                  </p:stCondLst>
                                  <p:childTnLst>
                                    <p:set>
                                      <p:cBhvr>
                                        <p:cTn id="10" dur="1" fill="hold">
                                          <p:stCondLst>
                                            <p:cond delay="0"/>
                                          </p:stCondLst>
                                        </p:cTn>
                                        <p:tgtEl>
                                          <p:spTgt spid="84994"/>
                                        </p:tgtEl>
                                        <p:attrNameLst>
                                          <p:attrName>style.visibility</p:attrName>
                                        </p:attrNameLst>
                                      </p:cBhvr>
                                      <p:to>
                                        <p:strVal val="visible"/>
                                      </p:to>
                                    </p:set>
                                    <p:animEffect transition="in" filter="fade">
                                      <p:cBhvr>
                                        <p:cTn id="11" dur="3000"/>
                                        <p:tgtEl>
                                          <p:spTgt spid="84994"/>
                                        </p:tgtEl>
                                      </p:cBhvr>
                                    </p:animEffect>
                                  </p:childTnLst>
                                </p:cTn>
                              </p:par>
                            </p:childTnLst>
                          </p:cTn>
                        </p:par>
                        <p:par>
                          <p:cTn id="12" fill="hold">
                            <p:stCondLst>
                              <p:cond delay="6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3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Custom 1">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F2F2F2"/>
      </a:hlink>
      <a:folHlink>
        <a:srgbClr val="F4B69B"/>
      </a:folHlink>
    </a:clrScheme>
    <a:fontScheme name="Slate">
      <a:majorFont>
        <a:latin typeface="Calisto MT"/>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8546</TotalTime>
  <Words>364</Words>
  <Application>Microsoft Office PowerPoint</Application>
  <PresentationFormat>Widescreen</PresentationFormat>
  <Paragraphs>34</Paragraphs>
  <Slides>10</Slides>
  <Notes>10</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Calibri</vt:lpstr>
      <vt:lpstr>Calisto MT</vt:lpstr>
      <vt:lpstr>Garamond</vt:lpstr>
      <vt:lpstr>Verdana</vt:lpstr>
      <vt:lpstr>Wingdings 2</vt:lpstr>
      <vt:lpstr>Slate</vt:lpstr>
      <vt:lpstr>International Council of the Thirteen Grandmothers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Deconstructing Grandma</dc:title>
  <dc:creator>AM</dc:creator>
  <cp:lastModifiedBy>AM</cp:lastModifiedBy>
  <cp:revision>400</cp:revision>
  <cp:lastPrinted>2021-07-21T15:43:01Z</cp:lastPrinted>
  <dcterms:created xsi:type="dcterms:W3CDTF">2021-06-02T15:36:57Z</dcterms:created>
  <dcterms:modified xsi:type="dcterms:W3CDTF">2021-07-25T20:02:52Z</dcterms:modified>
</cp:coreProperties>
</file>